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1" r:id="rId3"/>
    <p:sldMasterId id="2147483729" r:id="rId4"/>
  </p:sldMasterIdLst>
  <p:notesMasterIdLst>
    <p:notesMasterId r:id="rId44"/>
  </p:notesMasterIdLst>
  <p:handoutMasterIdLst>
    <p:handoutMasterId r:id="rId45"/>
  </p:handoutMasterIdLst>
  <p:sldIdLst>
    <p:sldId id="287" r:id="rId5"/>
    <p:sldId id="256" r:id="rId6"/>
    <p:sldId id="257" r:id="rId7"/>
    <p:sldId id="259" r:id="rId8"/>
    <p:sldId id="263" r:id="rId9"/>
    <p:sldId id="292" r:id="rId10"/>
    <p:sldId id="265" r:id="rId11"/>
    <p:sldId id="266" r:id="rId12"/>
    <p:sldId id="267" r:id="rId13"/>
    <p:sldId id="264" r:id="rId14"/>
    <p:sldId id="288" r:id="rId15"/>
    <p:sldId id="289" r:id="rId16"/>
    <p:sldId id="290" r:id="rId17"/>
    <p:sldId id="291" r:id="rId18"/>
    <p:sldId id="300" r:id="rId19"/>
    <p:sldId id="301" r:id="rId20"/>
    <p:sldId id="302" r:id="rId21"/>
    <p:sldId id="323" r:id="rId22"/>
    <p:sldId id="320" r:id="rId23"/>
    <p:sldId id="324" r:id="rId24"/>
    <p:sldId id="321" r:id="rId25"/>
    <p:sldId id="322" r:id="rId26"/>
    <p:sldId id="306" r:id="rId27"/>
    <p:sldId id="307" r:id="rId28"/>
    <p:sldId id="308" r:id="rId29"/>
    <p:sldId id="309" r:id="rId30"/>
    <p:sldId id="310" r:id="rId31"/>
    <p:sldId id="311" r:id="rId32"/>
    <p:sldId id="312" r:id="rId33"/>
    <p:sldId id="313" r:id="rId34"/>
    <p:sldId id="314" r:id="rId35"/>
    <p:sldId id="315" r:id="rId36"/>
    <p:sldId id="318" r:id="rId37"/>
    <p:sldId id="319" r:id="rId38"/>
    <p:sldId id="293" r:id="rId39"/>
    <p:sldId id="316" r:id="rId40"/>
    <p:sldId id="317" r:id="rId41"/>
    <p:sldId id="277" r:id="rId42"/>
    <p:sldId id="280"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77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92809695084404E-2"/>
          <c:y val="6.7005763912797209E-2"/>
          <c:w val="0.79509950819254394"/>
          <c:h val="0.48964005846574565"/>
        </c:manualLayout>
      </c:layout>
      <c:barChart>
        <c:barDir val="col"/>
        <c:grouping val="stacked"/>
        <c:varyColors val="0"/>
        <c:ser>
          <c:idx val="0"/>
          <c:order val="0"/>
          <c:tx>
            <c:strRef>
              <c:f>Sheet1!$B$1</c:f>
              <c:strCache>
                <c:ptCount val="1"/>
                <c:pt idx="0">
                  <c:v>High</c:v>
                </c:pt>
              </c:strCache>
            </c:strRef>
          </c:tx>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30</c:v>
                </c:pt>
                <c:pt idx="1">
                  <c:v>25</c:v>
                </c:pt>
                <c:pt idx="2">
                  <c:v>40</c:v>
                </c:pt>
                <c:pt idx="3">
                  <c:v>50</c:v>
                </c:pt>
                <c:pt idx="4">
                  <c:v>60</c:v>
                </c:pt>
                <c:pt idx="5">
                  <c:v>70</c:v>
                </c:pt>
                <c:pt idx="6">
                  <c:v>90</c:v>
                </c:pt>
                <c:pt idx="7">
                  <c:v>90</c:v>
                </c:pt>
                <c:pt idx="8">
                  <c:v>80</c:v>
                </c:pt>
                <c:pt idx="9">
                  <c:v>60</c:v>
                </c:pt>
                <c:pt idx="10">
                  <c:v>50</c:v>
                </c:pt>
                <c:pt idx="11">
                  <c:v>30</c:v>
                </c:pt>
              </c:numCache>
            </c:numRef>
          </c:val>
          <c:extLst>
            <c:ext xmlns:c16="http://schemas.microsoft.com/office/drawing/2014/chart" uri="{C3380CC4-5D6E-409C-BE32-E72D297353CC}">
              <c16:uniqueId val="{00000000-97B3-4E32-918A-63330747CC05}"/>
            </c:ext>
          </c:extLst>
        </c:ser>
        <c:ser>
          <c:idx val="1"/>
          <c:order val="1"/>
          <c:tx>
            <c:strRef>
              <c:f>Sheet1!$C$1</c:f>
              <c:strCache>
                <c:ptCount val="1"/>
                <c:pt idx="0">
                  <c:v>Low</c:v>
                </c:pt>
              </c:strCache>
            </c:strRef>
          </c:tx>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20</c:v>
                </c:pt>
                <c:pt idx="1">
                  <c:v>10</c:v>
                </c:pt>
                <c:pt idx="2">
                  <c:v>30</c:v>
                </c:pt>
                <c:pt idx="3">
                  <c:v>30</c:v>
                </c:pt>
                <c:pt idx="4">
                  <c:v>40</c:v>
                </c:pt>
                <c:pt idx="5">
                  <c:v>50</c:v>
                </c:pt>
                <c:pt idx="6">
                  <c:v>70</c:v>
                </c:pt>
                <c:pt idx="7">
                  <c:v>70</c:v>
                </c:pt>
                <c:pt idx="8">
                  <c:v>70</c:v>
                </c:pt>
                <c:pt idx="9">
                  <c:v>40</c:v>
                </c:pt>
                <c:pt idx="10">
                  <c:v>30</c:v>
                </c:pt>
                <c:pt idx="11">
                  <c:v>10</c:v>
                </c:pt>
              </c:numCache>
            </c:numRef>
          </c:val>
          <c:extLst>
            <c:ext xmlns:c16="http://schemas.microsoft.com/office/drawing/2014/chart" uri="{C3380CC4-5D6E-409C-BE32-E72D297353CC}">
              <c16:uniqueId val="{00000001-97B3-4E32-918A-63330747CC05}"/>
            </c:ext>
          </c:extLst>
        </c:ser>
        <c:dLbls>
          <c:showLegendKey val="0"/>
          <c:showVal val="0"/>
          <c:showCatName val="0"/>
          <c:showSerName val="0"/>
          <c:showPercent val="0"/>
          <c:showBubbleSize val="0"/>
        </c:dLbls>
        <c:gapWidth val="150"/>
        <c:overlap val="100"/>
        <c:axId val="56029568"/>
        <c:axId val="56031104"/>
      </c:barChart>
      <c:catAx>
        <c:axId val="56029568"/>
        <c:scaling>
          <c:orientation val="minMax"/>
        </c:scaling>
        <c:delete val="0"/>
        <c:axPos val="b"/>
        <c:numFmt formatCode="General" sourceLinked="0"/>
        <c:majorTickMark val="out"/>
        <c:minorTickMark val="none"/>
        <c:tickLblPos val="nextTo"/>
        <c:crossAx val="56031104"/>
        <c:crosses val="autoZero"/>
        <c:auto val="1"/>
        <c:lblAlgn val="ctr"/>
        <c:lblOffset val="100"/>
        <c:noMultiLvlLbl val="0"/>
      </c:catAx>
      <c:valAx>
        <c:axId val="56031104"/>
        <c:scaling>
          <c:orientation val="minMax"/>
        </c:scaling>
        <c:delete val="0"/>
        <c:axPos val="l"/>
        <c:majorGridlines/>
        <c:numFmt formatCode="General" sourceLinked="1"/>
        <c:majorTickMark val="out"/>
        <c:minorTickMark val="none"/>
        <c:tickLblPos val="nextTo"/>
        <c:crossAx val="56029568"/>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173D19-3EF5-4312-9C0B-9458A5FB94A1}" type="datetimeFigureOut">
              <a:rPr lang="en-US" smtClean="0"/>
              <a:pPr/>
              <a:t>11/4/2021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F0CCD-F722-4348-A4D5-214C6F2F5F8D}" type="slidenum">
              <a:rPr lang="en-US" smtClean="0"/>
              <a:pPr/>
              <a:t>‹#›</a:t>
            </a:fld>
            <a:endParaRPr lang="en-US"/>
          </a:p>
        </p:txBody>
      </p:sp>
    </p:spTree>
    <p:extLst>
      <p:ext uri="{BB962C8B-B14F-4D97-AF65-F5344CB8AC3E}">
        <p14:creationId xmlns:p14="http://schemas.microsoft.com/office/powerpoint/2010/main" val="282163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2E9F5-E645-4C34-85BE-9D93A343B6C0}" type="datetimeFigureOut">
              <a:rPr lang="en-US" smtClean="0"/>
              <a:t>11/4/2021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02AC9-E8E5-4BC3-9393-7A8B27B715CB}" type="slidenum">
              <a:rPr lang="en-US" smtClean="0"/>
              <a:t>‹#›</a:t>
            </a:fld>
            <a:endParaRPr lang="en-US"/>
          </a:p>
        </p:txBody>
      </p:sp>
    </p:spTree>
    <p:extLst>
      <p:ext uri="{BB962C8B-B14F-4D97-AF65-F5344CB8AC3E}">
        <p14:creationId xmlns:p14="http://schemas.microsoft.com/office/powerpoint/2010/main" val="353197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02AC9-E8E5-4BC3-9393-7A8B27B715CB}" type="slidenum">
              <a:rPr lang="en-US" smtClean="0"/>
              <a:t>10</a:t>
            </a:fld>
            <a:endParaRPr lang="en-US"/>
          </a:p>
        </p:txBody>
      </p:sp>
    </p:spTree>
    <p:extLst>
      <p:ext uri="{BB962C8B-B14F-4D97-AF65-F5344CB8AC3E}">
        <p14:creationId xmlns:p14="http://schemas.microsoft.com/office/powerpoint/2010/main" val="1020853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0.gi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cstate="print"/>
          <a:srcRect/>
          <a:stretch>
            <a:fillRect/>
          </a:stretch>
        </p:blipFill>
        <p:spPr bwMode="auto">
          <a:xfrm>
            <a:off x="7772400" y="4514850"/>
            <a:ext cx="1143000" cy="481013"/>
          </a:xfrm>
          <a:prstGeom prst="rect">
            <a:avLst/>
          </a:prstGeom>
          <a:noFill/>
          <a:ln w="9525">
            <a:noFill/>
            <a:miter lim="800000"/>
            <a:headEnd/>
            <a:tailEnd/>
          </a:ln>
        </p:spPr>
      </p:pic>
      <p:sp>
        <p:nvSpPr>
          <p:cNvPr id="3074" name="Rectangle 2"/>
          <p:cNvSpPr>
            <a:spLocks noGrp="1" noChangeArrowheads="1"/>
          </p:cNvSpPr>
          <p:nvPr>
            <p:ph type="ctrTitle"/>
          </p:nvPr>
        </p:nvSpPr>
        <p:spPr>
          <a:xfrm>
            <a:off x="1295400" y="616744"/>
            <a:ext cx="7162800" cy="85725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271589" y="2971800"/>
            <a:ext cx="3919537" cy="131445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6"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5"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5"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457200"/>
            <a:ext cx="7848600" cy="857250"/>
          </a:xfrm>
        </p:spPr>
        <p:txBody>
          <a:bodyPr/>
          <a:lstStyle/>
          <a:p>
            <a:r>
              <a:rPr lang="en-US"/>
              <a:t>Click to edit Master title style</a:t>
            </a:r>
          </a:p>
        </p:txBody>
      </p:sp>
      <p:sp>
        <p:nvSpPr>
          <p:cNvPr id="3" name="Text Placeholder 2"/>
          <p:cNvSpPr>
            <a:spLocks noGrp="1"/>
          </p:cNvSpPr>
          <p:nvPr>
            <p:ph type="body" sz="half" idx="1"/>
          </p:nvPr>
        </p:nvSpPr>
        <p:spPr>
          <a:xfrm>
            <a:off x="676275" y="1500188"/>
            <a:ext cx="38481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6775" y="1500188"/>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6775" y="3100388"/>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442913"/>
            <a:ext cx="7848600" cy="85725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609600" y="1485900"/>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10100" y="1485900"/>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086100"/>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3086100"/>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2913"/>
            <a:ext cx="7848600" cy="8572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485900"/>
            <a:ext cx="38481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95825" y="1485900"/>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3086100"/>
            <a:ext cx="38481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457200"/>
            <a:ext cx="7848600" cy="8572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485900"/>
            <a:ext cx="38481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485900"/>
            <a:ext cx="38481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pic>
        <p:nvPicPr>
          <p:cNvPr id="5" name="Picture 7" descr="IEEE_TAG_WHITE.png"/>
          <p:cNvPicPr>
            <a:picLocks noChangeAspect="1"/>
          </p:cNvPicPr>
          <p:nvPr/>
        </p:nvPicPr>
        <p:blipFill>
          <a:blip r:embed="rId4" cstate="print"/>
          <a:srcRect/>
          <a:stretch>
            <a:fillRect/>
          </a:stretch>
        </p:blipFill>
        <p:spPr bwMode="auto">
          <a:xfrm>
            <a:off x="7772400" y="4514850"/>
            <a:ext cx="1143000" cy="481013"/>
          </a:xfrm>
          <a:prstGeom prst="rect">
            <a:avLst/>
          </a:prstGeom>
          <a:noFill/>
          <a:ln w="9525">
            <a:noFill/>
            <a:miter lim="800000"/>
            <a:headEnd/>
            <a:tailEnd/>
          </a:ln>
        </p:spPr>
      </p:pic>
      <p:sp>
        <p:nvSpPr>
          <p:cNvPr id="3074" name="Rectangle 2"/>
          <p:cNvSpPr>
            <a:spLocks noGrp="1" noChangeArrowheads="1"/>
          </p:cNvSpPr>
          <p:nvPr>
            <p:ph type="ctrTitle"/>
          </p:nvPr>
        </p:nvSpPr>
        <p:spPr>
          <a:xfrm>
            <a:off x="700121" y="863223"/>
            <a:ext cx="7962600" cy="857250"/>
          </a:xfrm>
        </p:spPr>
        <p:txBody>
          <a:bodyPr/>
          <a:lstStyle>
            <a:lvl1pPr>
              <a:lnSpc>
                <a:spcPct val="90000"/>
              </a:lnSpc>
              <a:defRPr sz="4400">
                <a:solidFill>
                  <a:srgbClr val="00558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705731" y="2472977"/>
            <a:ext cx="6760391" cy="92583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pic>
        <p:nvPicPr>
          <p:cNvPr id="5" name="Picture 7" descr="IEEE_TAG_WHITE.png"/>
          <p:cNvPicPr>
            <a:picLocks noChangeAspect="1"/>
          </p:cNvPicPr>
          <p:nvPr/>
        </p:nvPicPr>
        <p:blipFill>
          <a:blip r:embed="rId4" cstate="print"/>
          <a:srcRect/>
          <a:stretch>
            <a:fillRect/>
          </a:stretch>
        </p:blipFill>
        <p:spPr bwMode="auto">
          <a:xfrm>
            <a:off x="7772400" y="4514850"/>
            <a:ext cx="1143000" cy="481013"/>
          </a:xfrm>
          <a:prstGeom prst="rect">
            <a:avLst/>
          </a:prstGeom>
          <a:noFill/>
          <a:ln w="9525">
            <a:noFill/>
            <a:miter lim="800000"/>
            <a:headEnd/>
            <a:tailEnd/>
          </a:ln>
        </p:spPr>
      </p:pic>
      <p:sp>
        <p:nvSpPr>
          <p:cNvPr id="3074" name="Rectangle 2"/>
          <p:cNvSpPr>
            <a:spLocks noGrp="1" noChangeArrowheads="1"/>
          </p:cNvSpPr>
          <p:nvPr>
            <p:ph type="ctrTitle"/>
          </p:nvPr>
        </p:nvSpPr>
        <p:spPr>
          <a:xfrm>
            <a:off x="704705" y="866408"/>
            <a:ext cx="7848600" cy="857250"/>
          </a:xfrm>
        </p:spPr>
        <p:txBody>
          <a:bodyPr/>
          <a:lstStyle>
            <a:lvl1pPr>
              <a:lnSpc>
                <a:spcPct val="90000"/>
              </a:lnSpc>
              <a:defRPr sz="4400">
                <a:solidFill>
                  <a:srgbClr val="005087"/>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705731" y="2472978"/>
            <a:ext cx="6760391" cy="92583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pic>
        <p:nvPicPr>
          <p:cNvPr id="5" name="Picture 7" descr="IEEE_TAG_WHITE.png"/>
          <p:cNvPicPr>
            <a:picLocks noChangeAspect="1"/>
          </p:cNvPicPr>
          <p:nvPr/>
        </p:nvPicPr>
        <p:blipFill>
          <a:blip r:embed="rId4" cstate="print"/>
          <a:srcRect/>
          <a:stretch>
            <a:fillRect/>
          </a:stretch>
        </p:blipFill>
        <p:spPr bwMode="auto">
          <a:xfrm>
            <a:off x="7772400" y="4514850"/>
            <a:ext cx="1143000" cy="481013"/>
          </a:xfrm>
          <a:prstGeom prst="rect">
            <a:avLst/>
          </a:prstGeom>
          <a:noFill/>
          <a:ln w="9525">
            <a:noFill/>
            <a:miter lim="800000"/>
            <a:headEnd/>
            <a:tailEnd/>
          </a:ln>
        </p:spPr>
      </p:pic>
      <p:sp>
        <p:nvSpPr>
          <p:cNvPr id="3074" name="Rectangle 2"/>
          <p:cNvSpPr>
            <a:spLocks noGrp="1" noChangeArrowheads="1"/>
          </p:cNvSpPr>
          <p:nvPr>
            <p:ph type="ctrTitle"/>
          </p:nvPr>
        </p:nvSpPr>
        <p:spPr>
          <a:xfrm>
            <a:off x="704088" y="864108"/>
            <a:ext cx="7964424" cy="857250"/>
          </a:xfrm>
        </p:spPr>
        <p:txBody>
          <a:bodyPr/>
          <a:lstStyle>
            <a:lvl1pPr>
              <a:lnSpc>
                <a:spcPct val="90000"/>
              </a:lnSpc>
              <a:defRPr sz="4400">
                <a:solidFill>
                  <a:srgbClr val="005087"/>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705731" y="2472978"/>
            <a:ext cx="6760391" cy="925830"/>
          </a:xfrm>
        </p:spPr>
        <p:txBody>
          <a:bodyPr/>
          <a:lstStyle>
            <a:lvl1pPr marL="0" indent="0">
              <a:lnSpc>
                <a:spcPct val="90000"/>
              </a:lnSpc>
              <a:buFont typeface="Wingdings" pitchFamily="28" charset="2"/>
              <a:buNone/>
              <a:defRPr sz="2200" b="1">
                <a:solidFill>
                  <a:srgbClr val="808080"/>
                </a:solidFill>
              </a:defRPr>
            </a:lvl1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5"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cstate="print"/>
          <a:srcRect/>
          <a:stretch>
            <a:fillRect/>
          </a:stretch>
        </p:blipFill>
        <p:spPr bwMode="auto">
          <a:xfrm>
            <a:off x="7772400" y="4514850"/>
            <a:ext cx="1143000" cy="481013"/>
          </a:xfrm>
          <a:prstGeom prst="rect">
            <a:avLst/>
          </a:prstGeom>
          <a:noFill/>
          <a:ln w="9525">
            <a:noFill/>
            <a:miter lim="800000"/>
            <a:headEnd/>
            <a:tailEnd/>
          </a:ln>
        </p:spPr>
      </p:pic>
      <p:sp>
        <p:nvSpPr>
          <p:cNvPr id="3074" name="Rectangle 2"/>
          <p:cNvSpPr>
            <a:spLocks noGrp="1" noChangeArrowheads="1"/>
          </p:cNvSpPr>
          <p:nvPr>
            <p:ph type="ctrTitle"/>
          </p:nvPr>
        </p:nvSpPr>
        <p:spPr>
          <a:xfrm>
            <a:off x="1295400" y="616744"/>
            <a:ext cx="7162800" cy="857250"/>
          </a:xfrm>
        </p:spPr>
        <p:txBody>
          <a:bodyPr/>
          <a:lstStyle>
            <a:lvl1pPr>
              <a:lnSpc>
                <a:spcPct val="90000"/>
              </a:lnSpc>
              <a:defRPr sz="44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1271588" y="2971800"/>
            <a:ext cx="7034212" cy="131445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pic>
        <p:nvPicPr>
          <p:cNvPr id="5" name="Picture 4" descr="Logo_SPS_no_background_96 dpi.gif"/>
          <p:cNvPicPr>
            <a:picLocks noChangeAspect="1"/>
          </p:cNvPicPr>
          <p:nvPr userDrawn="1"/>
        </p:nvPicPr>
        <p:blipFill>
          <a:blip r:embed="rId4" cstate="print"/>
          <a:stretch>
            <a:fillRect/>
          </a:stretch>
        </p:blipFill>
        <p:spPr>
          <a:xfrm>
            <a:off x="381000" y="4561009"/>
            <a:ext cx="2209800" cy="38246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a:xfrm>
            <a:off x="4572000" y="4629150"/>
            <a:ext cx="3124200" cy="273844"/>
          </a:xfrm>
        </p:spPr>
        <p:txBody>
          <a:bodyPr/>
          <a:lstStyle>
            <a:lvl1pPr algn="r">
              <a:defRPr/>
            </a:lvl1pPr>
          </a:lstStyle>
          <a:p>
            <a:fld id="{CE2C3112-AF01-4864-BE86-99CC237E4596}" type="datetimeFigureOut">
              <a:rPr lang="en-US" smtClean="0"/>
              <a:pPr/>
              <a:t>11/4/2021</a:t>
            </a:fld>
            <a:endParaRPr lang="en-US" dirty="0"/>
          </a:p>
        </p:txBody>
      </p:sp>
      <p:sp>
        <p:nvSpPr>
          <p:cNvPr id="5" name="Slide Number Placeholder 10"/>
          <p:cNvSpPr>
            <a:spLocks noGrp="1"/>
          </p:cNvSpPr>
          <p:nvPr>
            <p:ph type="sldNum" sz="quarter" idx="11"/>
          </p:nvPr>
        </p:nvSpPr>
        <p:spPr>
          <a:xfrm>
            <a:off x="3886200" y="4629150"/>
            <a:ext cx="685800" cy="273844"/>
          </a:xfrm>
        </p:spPr>
        <p:txBody>
          <a:bodyPr/>
          <a:lstStyle>
            <a:lvl1pPr>
              <a:defRPr/>
            </a:lvl1pPr>
          </a:lstStyle>
          <a:p>
            <a:fld id="{83CDD90F-16B8-40E2-A5D0-9539F3F61BF5}" type="slidenum">
              <a:rPr lang="en-US" smtClean="0"/>
              <a:pPr/>
              <a:t>‹#›</a:t>
            </a:fld>
            <a:endParaRPr lang="en-US"/>
          </a:p>
        </p:txBody>
      </p:sp>
      <p:pic>
        <p:nvPicPr>
          <p:cNvPr id="6" name="Picture 5" descr="Logo_SPS_no_background_96 dpi.gif"/>
          <p:cNvPicPr>
            <a:picLocks noChangeAspect="1"/>
          </p:cNvPicPr>
          <p:nvPr userDrawn="1"/>
        </p:nvPicPr>
        <p:blipFill>
          <a:blip r:embed="rId3" cstate="print"/>
          <a:stretch>
            <a:fillRect/>
          </a:stretch>
        </p:blipFill>
        <p:spPr>
          <a:xfrm>
            <a:off x="381000" y="4514850"/>
            <a:ext cx="2209800" cy="38246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a:xfrm>
            <a:off x="4800600" y="4629150"/>
            <a:ext cx="3124200" cy="273844"/>
          </a:xfrm>
        </p:spPr>
        <p:txBody>
          <a:bodyPr/>
          <a:lstStyle>
            <a:lvl1pPr algn="r">
              <a:defRPr/>
            </a:lvl1pPr>
          </a:lstStyle>
          <a:p>
            <a:fld id="{CE2C3112-AF01-4864-BE86-99CC237E4596}" type="datetimeFigureOut">
              <a:rPr lang="en-US" smtClean="0"/>
              <a:pPr/>
              <a:t>11/4/2021</a:t>
            </a:fld>
            <a:endParaRPr lang="en-US" dirty="0"/>
          </a:p>
        </p:txBody>
      </p:sp>
      <p:sp>
        <p:nvSpPr>
          <p:cNvPr id="8" name="Slide Number Placeholder 10"/>
          <p:cNvSpPr>
            <a:spLocks noGrp="1"/>
          </p:cNvSpPr>
          <p:nvPr>
            <p:ph type="sldNum" sz="quarter" idx="11"/>
          </p:nvPr>
        </p:nvSpPr>
        <p:spPr>
          <a:xfrm>
            <a:off x="4114800" y="4629150"/>
            <a:ext cx="685800" cy="273844"/>
          </a:xfrm>
        </p:spPr>
        <p:txBody>
          <a:bodyPr/>
          <a:lstStyle>
            <a:lvl1pPr>
              <a:defRPr/>
            </a:lvl1pPr>
          </a:lstStyle>
          <a:p>
            <a:fld id="{83CDD90F-16B8-40E2-A5D0-9539F3F61BF5}" type="slidenum">
              <a:rPr lang="en-US" smtClean="0"/>
              <a:pPr/>
              <a:t>‹#›</a:t>
            </a:fld>
            <a:endParaRPr lang="en-US"/>
          </a:p>
        </p:txBody>
      </p:sp>
      <p:pic>
        <p:nvPicPr>
          <p:cNvPr id="9" name="Picture 8" descr="Logo_SPS_no_background_96 dpi.gif"/>
          <p:cNvPicPr>
            <a:picLocks noChangeAspect="1"/>
          </p:cNvPicPr>
          <p:nvPr userDrawn="1"/>
        </p:nvPicPr>
        <p:blipFill>
          <a:blip r:embed="rId2" cstate="print"/>
          <a:stretch>
            <a:fillRect/>
          </a:stretch>
        </p:blipFill>
        <p:spPr>
          <a:xfrm>
            <a:off x="381000" y="4514850"/>
            <a:ext cx="2209800" cy="38246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2C3112-AF01-4864-BE86-99CC237E4596}" type="datetimeFigureOut">
              <a:rPr lang="en-US" smtClean="0"/>
              <a:pPr/>
              <a:t>11/4/2021</a:t>
            </a:fld>
            <a:endParaRPr lang="en-US"/>
          </a:p>
        </p:txBody>
      </p:sp>
      <p:sp>
        <p:nvSpPr>
          <p:cNvPr id="4" name="Slide Number Placeholder 3"/>
          <p:cNvSpPr>
            <a:spLocks noGrp="1"/>
          </p:cNvSpPr>
          <p:nvPr>
            <p:ph type="sldNum" sz="quarter" idx="11"/>
          </p:nvPr>
        </p:nvSpPr>
        <p:spPr/>
        <p:txBody>
          <a:bodyPr/>
          <a:lstStyle/>
          <a:p>
            <a:fld id="{83CDD90F-16B8-40E2-A5D0-9539F3F61BF5}" type="slidenum">
              <a:rPr lang="en-US" smtClean="0"/>
              <a:pPr/>
              <a:t>‹#›</a:t>
            </a:fld>
            <a:endParaRPr lang="en-US"/>
          </a:p>
        </p:txBody>
      </p:sp>
      <p:sp>
        <p:nvSpPr>
          <p:cNvPr id="6" name="Picture Placeholder 5"/>
          <p:cNvSpPr>
            <a:spLocks noGrp="1"/>
          </p:cNvSpPr>
          <p:nvPr>
            <p:ph type="pic" sz="quarter" idx="12"/>
          </p:nvPr>
        </p:nvSpPr>
        <p:spPr>
          <a:xfrm>
            <a:off x="762000" y="1428750"/>
            <a:ext cx="7467600" cy="2857500"/>
          </a:xfr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29A2D0C-14BE-2741-9124-371878249919}"/>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09479B7C-F84D-0542-A1A9-83209544903D}"/>
              </a:ext>
            </a:extLst>
          </p:cNvPr>
          <p:cNvSpPr>
            <a:spLocks noGrp="1"/>
          </p:cNvSpPr>
          <p:nvPr>
            <p:ph type="ctrTitle" hasCustomPrompt="1"/>
          </p:nvPr>
        </p:nvSpPr>
        <p:spPr>
          <a:xfrm>
            <a:off x="643559" y="2058174"/>
            <a:ext cx="4969565" cy="616743"/>
          </a:xfrm>
          <a:prstGeom prst="rect">
            <a:avLst/>
          </a:prstGeom>
        </p:spPr>
        <p:txBody>
          <a:bodyPr anchor="b">
            <a:normAutofit/>
          </a:bodyPr>
          <a:lstStyle>
            <a:lvl1pPr algn="l">
              <a:defRPr sz="3300" b="1">
                <a:solidFill>
                  <a:schemeClr val="bg1"/>
                </a:solidFill>
                <a:latin typeface="+mj-lt"/>
              </a:defRPr>
            </a:lvl1pPr>
          </a:lstStyle>
          <a:p>
            <a:r>
              <a:rPr lang="en-US" dirty="0"/>
              <a:t>Headline goes here</a:t>
            </a:r>
          </a:p>
        </p:txBody>
      </p:sp>
      <p:sp>
        <p:nvSpPr>
          <p:cNvPr id="3" name="Subtitle 2">
            <a:extLst>
              <a:ext uri="{FF2B5EF4-FFF2-40B4-BE49-F238E27FC236}">
                <a16:creationId xmlns:a16="http://schemas.microsoft.com/office/drawing/2014/main" id="{37AB962F-B4C2-CD45-AD0D-E436EB2E776D}"/>
              </a:ext>
            </a:extLst>
          </p:cNvPr>
          <p:cNvSpPr>
            <a:spLocks noGrp="1"/>
          </p:cNvSpPr>
          <p:nvPr>
            <p:ph type="subTitle" idx="1" hasCustomPrompt="1"/>
          </p:nvPr>
        </p:nvSpPr>
        <p:spPr>
          <a:xfrm>
            <a:off x="643559" y="2935255"/>
            <a:ext cx="4969565" cy="544941"/>
          </a:xfrm>
          <a:prstGeom prst="rect">
            <a:avLst/>
          </a:prstGeom>
        </p:spPr>
        <p:txBody>
          <a:bodyPr anchor="t">
            <a:normAutofit/>
          </a:bodyPr>
          <a:lstStyle>
            <a:lvl1pPr marL="0" indent="0" algn="l">
              <a:buNone/>
              <a:defRPr sz="16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Subheadline</a:t>
            </a:r>
            <a:r>
              <a:rPr lang="en-US" dirty="0"/>
              <a:t> goes here</a:t>
            </a:r>
          </a:p>
        </p:txBody>
      </p:sp>
    </p:spTree>
    <p:extLst>
      <p:ext uri="{BB962C8B-B14F-4D97-AF65-F5344CB8AC3E}">
        <p14:creationId xmlns:p14="http://schemas.microsoft.com/office/powerpoint/2010/main" val="902492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Slide – Photo">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F80759D8-B21E-B447-BA00-6EA262C4D2B2}"/>
              </a:ext>
            </a:extLst>
          </p:cNvPr>
          <p:cNvPicPr>
            <a:picLocks noChangeAspect="1"/>
          </p:cNvPicPr>
          <p:nvPr/>
        </p:nvPicPr>
        <p:blipFill>
          <a:blip r:embed="rId2"/>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91C00B9C-4E11-0242-81D3-9172738B4D93}"/>
              </a:ext>
            </a:extLst>
          </p:cNvPr>
          <p:cNvSpPr>
            <a:spLocks noGrp="1"/>
          </p:cNvSpPr>
          <p:nvPr>
            <p:ph type="ctrTitle" hasCustomPrompt="1"/>
          </p:nvPr>
        </p:nvSpPr>
        <p:spPr>
          <a:xfrm>
            <a:off x="643559" y="2058174"/>
            <a:ext cx="4969565" cy="616743"/>
          </a:xfrm>
          <a:prstGeom prst="rect">
            <a:avLst/>
          </a:prstGeom>
        </p:spPr>
        <p:txBody>
          <a:bodyPr anchor="b">
            <a:normAutofit/>
          </a:bodyPr>
          <a:lstStyle>
            <a:lvl1pPr algn="l">
              <a:defRPr sz="3300" b="1">
                <a:solidFill>
                  <a:schemeClr val="bg1"/>
                </a:solidFill>
                <a:latin typeface="+mj-lt"/>
              </a:defRPr>
            </a:lvl1pPr>
          </a:lstStyle>
          <a:p>
            <a:r>
              <a:rPr lang="en-US" dirty="0"/>
              <a:t>Headline goes here</a:t>
            </a:r>
          </a:p>
        </p:txBody>
      </p:sp>
      <p:sp>
        <p:nvSpPr>
          <p:cNvPr id="7" name="Subtitle 2">
            <a:extLst>
              <a:ext uri="{FF2B5EF4-FFF2-40B4-BE49-F238E27FC236}">
                <a16:creationId xmlns:a16="http://schemas.microsoft.com/office/drawing/2014/main" id="{58DFAA69-B9A3-C84B-9415-F4EA613B9309}"/>
              </a:ext>
            </a:extLst>
          </p:cNvPr>
          <p:cNvSpPr>
            <a:spLocks noGrp="1"/>
          </p:cNvSpPr>
          <p:nvPr>
            <p:ph type="subTitle" idx="1" hasCustomPrompt="1"/>
          </p:nvPr>
        </p:nvSpPr>
        <p:spPr>
          <a:xfrm>
            <a:off x="643559" y="2935255"/>
            <a:ext cx="4969565" cy="544941"/>
          </a:xfrm>
          <a:prstGeom prst="rect">
            <a:avLst/>
          </a:prstGeom>
        </p:spPr>
        <p:txBody>
          <a:bodyPr anchor="t">
            <a:normAutofit/>
          </a:bodyPr>
          <a:lstStyle>
            <a:lvl1pPr marL="0" indent="0" algn="l">
              <a:buNone/>
              <a:defRPr sz="16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Subheadline</a:t>
            </a:r>
            <a:r>
              <a:rPr lang="en-US" dirty="0"/>
              <a:t> goes here</a:t>
            </a:r>
          </a:p>
        </p:txBody>
      </p:sp>
    </p:spTree>
    <p:extLst>
      <p:ext uri="{BB962C8B-B14F-4D97-AF65-F5344CB8AC3E}">
        <p14:creationId xmlns:p14="http://schemas.microsoft.com/office/powerpoint/2010/main" val="3177605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Slide – Gree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6F7A912-ECDE-0245-9348-C1412828AFDA}"/>
              </a:ext>
            </a:extLst>
          </p:cNvPr>
          <p:cNvPicPr>
            <a:picLocks noChangeAspect="1"/>
          </p:cNvPicPr>
          <p:nvPr/>
        </p:nvPicPr>
        <p:blipFill>
          <a:blip r:embed="rId2"/>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BB0BD0BE-FB46-8845-92F8-97AD988867C2}"/>
              </a:ext>
            </a:extLst>
          </p:cNvPr>
          <p:cNvSpPr>
            <a:spLocks noGrp="1"/>
          </p:cNvSpPr>
          <p:nvPr>
            <p:ph type="ctrTitle" hasCustomPrompt="1"/>
          </p:nvPr>
        </p:nvSpPr>
        <p:spPr>
          <a:xfrm>
            <a:off x="643559" y="2058174"/>
            <a:ext cx="4969565" cy="616743"/>
          </a:xfrm>
          <a:prstGeom prst="rect">
            <a:avLst/>
          </a:prstGeom>
        </p:spPr>
        <p:txBody>
          <a:bodyPr anchor="b">
            <a:normAutofit/>
          </a:bodyPr>
          <a:lstStyle>
            <a:lvl1pPr algn="l">
              <a:defRPr sz="3300" b="1">
                <a:solidFill>
                  <a:schemeClr val="bg1"/>
                </a:solidFill>
                <a:latin typeface="+mj-lt"/>
              </a:defRPr>
            </a:lvl1pPr>
          </a:lstStyle>
          <a:p>
            <a:r>
              <a:rPr lang="en-US" dirty="0"/>
              <a:t>Headline goes here</a:t>
            </a:r>
          </a:p>
        </p:txBody>
      </p:sp>
      <p:sp>
        <p:nvSpPr>
          <p:cNvPr id="6" name="Subtitle 2">
            <a:extLst>
              <a:ext uri="{FF2B5EF4-FFF2-40B4-BE49-F238E27FC236}">
                <a16:creationId xmlns:a16="http://schemas.microsoft.com/office/drawing/2014/main" id="{80A1EC13-7963-CE49-A370-103D032347ED}"/>
              </a:ext>
            </a:extLst>
          </p:cNvPr>
          <p:cNvSpPr>
            <a:spLocks noGrp="1"/>
          </p:cNvSpPr>
          <p:nvPr>
            <p:ph type="subTitle" idx="1" hasCustomPrompt="1"/>
          </p:nvPr>
        </p:nvSpPr>
        <p:spPr>
          <a:xfrm>
            <a:off x="643559" y="2935255"/>
            <a:ext cx="4969565" cy="544941"/>
          </a:xfrm>
          <a:prstGeom prst="rect">
            <a:avLst/>
          </a:prstGeom>
        </p:spPr>
        <p:txBody>
          <a:bodyPr anchor="t">
            <a:normAutofit/>
          </a:bodyPr>
          <a:lstStyle>
            <a:lvl1pPr marL="0" indent="0" algn="l">
              <a:buNone/>
              <a:defRPr sz="16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Subheadline</a:t>
            </a:r>
            <a:r>
              <a:rPr lang="en-US" dirty="0"/>
              <a:t> goes here</a:t>
            </a:r>
          </a:p>
        </p:txBody>
      </p:sp>
    </p:spTree>
    <p:extLst>
      <p:ext uri="{BB962C8B-B14F-4D97-AF65-F5344CB8AC3E}">
        <p14:creationId xmlns:p14="http://schemas.microsoft.com/office/powerpoint/2010/main" val="274196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641F7-F7F1-4E40-B573-07D487CA5FF3}"/>
              </a:ext>
            </a:extLst>
          </p:cNvPr>
          <p:cNvPicPr>
            <a:picLocks noChangeAspect="1"/>
          </p:cNvPicPr>
          <p:nvPr/>
        </p:nvPicPr>
        <p:blipFill>
          <a:blip r:embed="rId2"/>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BB0BD0BE-FB46-8845-92F8-97AD988867C2}"/>
              </a:ext>
            </a:extLst>
          </p:cNvPr>
          <p:cNvSpPr>
            <a:spLocks noGrp="1"/>
          </p:cNvSpPr>
          <p:nvPr>
            <p:ph type="ctrTitle" hasCustomPrompt="1"/>
          </p:nvPr>
        </p:nvSpPr>
        <p:spPr>
          <a:xfrm>
            <a:off x="643559" y="2058174"/>
            <a:ext cx="4969565" cy="616743"/>
          </a:xfrm>
          <a:prstGeom prst="rect">
            <a:avLst/>
          </a:prstGeom>
        </p:spPr>
        <p:txBody>
          <a:bodyPr anchor="b">
            <a:normAutofit/>
          </a:bodyPr>
          <a:lstStyle>
            <a:lvl1pPr algn="l">
              <a:defRPr sz="3300" b="1">
                <a:solidFill>
                  <a:schemeClr val="bg1"/>
                </a:solidFill>
                <a:latin typeface="+mj-lt"/>
              </a:defRPr>
            </a:lvl1pPr>
          </a:lstStyle>
          <a:p>
            <a:r>
              <a:rPr lang="en-US" dirty="0"/>
              <a:t>Headline goes here</a:t>
            </a:r>
          </a:p>
        </p:txBody>
      </p:sp>
      <p:sp>
        <p:nvSpPr>
          <p:cNvPr id="6" name="Subtitle 2">
            <a:extLst>
              <a:ext uri="{FF2B5EF4-FFF2-40B4-BE49-F238E27FC236}">
                <a16:creationId xmlns:a16="http://schemas.microsoft.com/office/drawing/2014/main" id="{80A1EC13-7963-CE49-A370-103D032347ED}"/>
              </a:ext>
            </a:extLst>
          </p:cNvPr>
          <p:cNvSpPr>
            <a:spLocks noGrp="1"/>
          </p:cNvSpPr>
          <p:nvPr>
            <p:ph type="subTitle" idx="1" hasCustomPrompt="1"/>
          </p:nvPr>
        </p:nvSpPr>
        <p:spPr>
          <a:xfrm>
            <a:off x="643559" y="2935255"/>
            <a:ext cx="4969565" cy="544941"/>
          </a:xfrm>
          <a:prstGeom prst="rect">
            <a:avLst/>
          </a:prstGeom>
        </p:spPr>
        <p:txBody>
          <a:bodyPr anchor="t">
            <a:normAutofit/>
          </a:bodyPr>
          <a:lstStyle>
            <a:lvl1pPr marL="0" indent="0" algn="l">
              <a:buNone/>
              <a:defRPr sz="16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Subheadline</a:t>
            </a:r>
            <a:r>
              <a:rPr lang="en-US" dirty="0"/>
              <a:t> goes here</a:t>
            </a:r>
          </a:p>
        </p:txBody>
      </p:sp>
    </p:spTree>
    <p:extLst>
      <p:ext uri="{BB962C8B-B14F-4D97-AF65-F5344CB8AC3E}">
        <p14:creationId xmlns:p14="http://schemas.microsoft.com/office/powerpoint/2010/main" val="2631326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Slide – Lg Graphic">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0F8E120D-C149-3541-A531-989ECE378344}"/>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0F6D833-BE35-554B-A473-4268997AB2B5}"/>
              </a:ext>
            </a:extLst>
          </p:cNvPr>
          <p:cNvSpPr>
            <a:spLocks noGrp="1"/>
          </p:cNvSpPr>
          <p:nvPr>
            <p:ph type="title" hasCustomPrompt="1"/>
          </p:nvPr>
        </p:nvSpPr>
        <p:spPr>
          <a:xfrm>
            <a:off x="628650" y="581628"/>
            <a:ext cx="4458424" cy="416689"/>
          </a:xfrm>
          <a:prstGeom prst="rect">
            <a:avLst/>
          </a:prstGeom>
        </p:spPr>
        <p:txBody>
          <a:bodyPr anchor="t">
            <a:normAutofit/>
          </a:bodyPr>
          <a:lstStyle>
            <a:lvl1pPr>
              <a:defRPr sz="2700" b="1">
                <a:solidFill>
                  <a:schemeClr val="accent1"/>
                </a:solidFill>
              </a:defRPr>
            </a:lvl1pPr>
          </a:lstStyle>
          <a:p>
            <a:r>
              <a:rPr lang="en-US" dirty="0"/>
              <a:t>Headline goes here</a:t>
            </a:r>
          </a:p>
        </p:txBody>
      </p:sp>
      <p:sp>
        <p:nvSpPr>
          <p:cNvPr id="10" name="Text Placeholder 9">
            <a:extLst>
              <a:ext uri="{FF2B5EF4-FFF2-40B4-BE49-F238E27FC236}">
                <a16:creationId xmlns:a16="http://schemas.microsoft.com/office/drawing/2014/main" id="{95ADAFA8-1D60-AB4F-93EC-EC4914DDEBF2}"/>
              </a:ext>
            </a:extLst>
          </p:cNvPr>
          <p:cNvSpPr>
            <a:spLocks noGrp="1"/>
          </p:cNvSpPr>
          <p:nvPr>
            <p:ph type="body" sz="quarter" idx="13" hasCustomPrompt="1"/>
          </p:nvPr>
        </p:nvSpPr>
        <p:spPr>
          <a:xfrm>
            <a:off x="628650" y="1094186"/>
            <a:ext cx="4458891" cy="242691"/>
          </a:xfrm>
          <a:prstGeom prst="rect">
            <a:avLst/>
          </a:prstGeom>
        </p:spPr>
        <p:txBody>
          <a:bodyPr>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err="1"/>
              <a:t>Subheadline</a:t>
            </a:r>
            <a:r>
              <a:rPr lang="en-US" dirty="0"/>
              <a:t> goes here</a:t>
            </a:r>
          </a:p>
        </p:txBody>
      </p:sp>
      <p:sp>
        <p:nvSpPr>
          <p:cNvPr id="11" name="Text Placeholder 9">
            <a:extLst>
              <a:ext uri="{FF2B5EF4-FFF2-40B4-BE49-F238E27FC236}">
                <a16:creationId xmlns:a16="http://schemas.microsoft.com/office/drawing/2014/main" id="{747B4507-71CB-394C-9EBE-4AC75581EB1F}"/>
              </a:ext>
            </a:extLst>
          </p:cNvPr>
          <p:cNvSpPr>
            <a:spLocks noGrp="1"/>
          </p:cNvSpPr>
          <p:nvPr>
            <p:ph type="body" sz="quarter" idx="14" hasCustomPrompt="1"/>
          </p:nvPr>
        </p:nvSpPr>
        <p:spPr>
          <a:xfrm>
            <a:off x="628650" y="1579945"/>
            <a:ext cx="4458891" cy="2665070"/>
          </a:xfrm>
          <a:prstGeom prst="rect">
            <a:avLst/>
          </a:prstGeom>
        </p:spPr>
        <p:txBody>
          <a:bodyPr>
            <a:noAutofit/>
          </a:bodyPr>
          <a:lstStyle>
            <a:lvl1pPr marL="0" indent="0">
              <a:lnSpc>
                <a:spcPct val="150000"/>
              </a:lnSpc>
              <a:buNone/>
              <a:defRPr lang="en-US" sz="1050" smtClean="0">
                <a:effectLst/>
              </a:defRPr>
            </a:lvl1pPr>
            <a:lvl2pPr marL="342900" indent="0">
              <a:buNone/>
              <a:defRPr/>
            </a:lvl2pPr>
            <a:lvl3pPr marL="685800" indent="0">
              <a:buNone/>
              <a:defRPr/>
            </a:lvl3pPr>
            <a:lvl4pPr marL="1028700" indent="0">
              <a:buNone/>
              <a:defRPr/>
            </a:lvl4pPr>
            <a:lvl5pPr marL="1371600" indent="0">
              <a:buNone/>
              <a:defRPr/>
            </a:lvl5pPr>
          </a:lstStyle>
          <a:p>
            <a:r>
              <a:rPr lang="en-US" dirty="0" err="1">
                <a:effectLst/>
                <a:latin typeface="Calibri" panose="020F0502020204030204" pitchFamily="34" charset="0"/>
              </a:rPr>
              <a:t>Liquidesto</a:t>
            </a:r>
            <a:r>
              <a:rPr lang="en-US" dirty="0">
                <a:effectLst/>
                <a:latin typeface="Calibri" panose="020F0502020204030204" pitchFamily="34" charset="0"/>
              </a:rPr>
              <a:t> </a:t>
            </a:r>
            <a:r>
              <a:rPr lang="en-US" dirty="0" err="1">
                <a:effectLst/>
                <a:latin typeface="Calibri" panose="020F0502020204030204" pitchFamily="34" charset="0"/>
              </a:rPr>
              <a:t>vellenia</a:t>
            </a:r>
            <a:r>
              <a:rPr lang="en-US" dirty="0">
                <a:effectLst/>
                <a:latin typeface="Calibri" panose="020F0502020204030204" pitchFamily="34" charset="0"/>
              </a:rPr>
              <a:t> </a:t>
            </a:r>
            <a:r>
              <a:rPr lang="en-US" dirty="0" err="1">
                <a:effectLst/>
                <a:latin typeface="Calibri" panose="020F0502020204030204" pitchFamily="34" charset="0"/>
              </a:rPr>
              <a:t>aute</a:t>
            </a:r>
            <a:r>
              <a:rPr lang="en-US" dirty="0">
                <a:effectLst/>
                <a:latin typeface="Calibri" panose="020F0502020204030204" pitchFamily="34" charset="0"/>
              </a:rPr>
              <a:t> </a:t>
            </a:r>
            <a:r>
              <a:rPr lang="en-US" dirty="0" err="1">
                <a:effectLst/>
                <a:latin typeface="Calibri" panose="020F0502020204030204" pitchFamily="34" charset="0"/>
              </a:rPr>
              <a:t>eum</a:t>
            </a:r>
            <a:r>
              <a:rPr lang="en-US" dirty="0">
                <a:effectLst/>
                <a:latin typeface="Calibri" panose="020F0502020204030204" pitchFamily="34" charset="0"/>
              </a:rPr>
              <a:t> que </a:t>
            </a:r>
            <a:r>
              <a:rPr lang="en-US" dirty="0" err="1">
                <a:effectLst/>
                <a:latin typeface="Calibri" panose="020F0502020204030204" pitchFamily="34" charset="0"/>
              </a:rPr>
              <a:t>nonse</a:t>
            </a:r>
            <a:r>
              <a:rPr lang="en-US" dirty="0">
                <a:effectLst/>
                <a:latin typeface="Calibri" panose="020F0502020204030204" pitchFamily="34" charset="0"/>
              </a:rPr>
              <a:t> et, </a:t>
            </a:r>
            <a:r>
              <a:rPr lang="en-US" dirty="0" err="1">
                <a:effectLst/>
                <a:latin typeface="Calibri" panose="020F0502020204030204" pitchFamily="34" charset="0"/>
              </a:rPr>
              <a:t>quamus</a:t>
            </a:r>
            <a:r>
              <a:rPr lang="en-US" dirty="0">
                <a:effectLst/>
                <a:latin typeface="Calibri" panose="020F0502020204030204" pitchFamily="34" charset="0"/>
              </a:rPr>
              <a:t> </a:t>
            </a:r>
            <a:r>
              <a:rPr lang="en-US" dirty="0" err="1">
                <a:effectLst/>
                <a:latin typeface="Calibri" panose="020F0502020204030204" pitchFamily="34" charset="0"/>
              </a:rPr>
              <a:t>doluptate</a:t>
            </a:r>
            <a:r>
              <a:rPr lang="en-US" dirty="0">
                <a:effectLst/>
                <a:latin typeface="Calibri" panose="020F0502020204030204" pitchFamily="34" charset="0"/>
              </a:rPr>
              <a:t> </a:t>
            </a:r>
            <a:r>
              <a:rPr lang="en-US" dirty="0" err="1">
                <a:effectLst/>
                <a:latin typeface="Calibri" panose="020F0502020204030204" pitchFamily="34" charset="0"/>
              </a:rPr>
              <a:t>pedignamet</a:t>
            </a:r>
            <a:r>
              <a:rPr lang="en-US" dirty="0">
                <a:effectLst/>
                <a:latin typeface="Calibri" panose="020F0502020204030204" pitchFamily="34" charset="0"/>
              </a:rPr>
              <a:t> </a:t>
            </a:r>
            <a:r>
              <a:rPr lang="en-US" dirty="0" err="1">
                <a:effectLst/>
                <a:latin typeface="Calibri" panose="020F0502020204030204" pitchFamily="34" charset="0"/>
              </a:rPr>
              <a:t>reped</a:t>
            </a:r>
            <a:r>
              <a:rPr lang="en-US" dirty="0">
                <a:effectLst/>
                <a:latin typeface="Calibri" panose="020F0502020204030204" pitchFamily="34" charset="0"/>
              </a:rPr>
              <a:t> </a:t>
            </a:r>
            <a:r>
              <a:rPr lang="en-US" dirty="0" err="1">
                <a:effectLst/>
                <a:latin typeface="Calibri" panose="020F0502020204030204" pitchFamily="34" charset="0"/>
              </a:rPr>
              <a:t>ut</a:t>
            </a:r>
            <a:r>
              <a:rPr lang="en-US" dirty="0">
                <a:effectLst/>
                <a:latin typeface="Calibri" panose="020F0502020204030204" pitchFamily="34" charset="0"/>
              </a:rPr>
              <a:t> </a:t>
            </a:r>
            <a:r>
              <a:rPr lang="en-US" dirty="0" err="1">
                <a:effectLst/>
                <a:latin typeface="Calibri" panose="020F0502020204030204" pitchFamily="34" charset="0"/>
              </a:rPr>
              <a:t>faccusda</a:t>
            </a:r>
            <a:r>
              <a:rPr lang="en-US" dirty="0">
                <a:effectLst/>
                <a:latin typeface="Calibri" panose="020F0502020204030204" pitchFamily="34" charset="0"/>
              </a:rPr>
              <a:t> </a:t>
            </a:r>
            <a:r>
              <a:rPr lang="en-US" dirty="0" err="1">
                <a:effectLst/>
                <a:latin typeface="Calibri" panose="020F0502020204030204" pitchFamily="34" charset="0"/>
              </a:rPr>
              <a:t>dio</a:t>
            </a:r>
            <a:r>
              <a:rPr lang="en-US" dirty="0">
                <a:effectLst/>
                <a:latin typeface="Calibri" panose="020F0502020204030204" pitchFamily="34" charset="0"/>
              </a:rPr>
              <a:t> od </a:t>
            </a:r>
            <a:r>
              <a:rPr lang="en-US" dirty="0" err="1">
                <a:effectLst/>
                <a:latin typeface="Calibri" panose="020F0502020204030204" pitchFamily="34" charset="0"/>
              </a:rPr>
              <a:t>etur</a:t>
            </a:r>
            <a:r>
              <a:rPr lang="en-US" dirty="0">
                <a:effectLst/>
                <a:latin typeface="Calibri" panose="020F0502020204030204" pitchFamily="34" charset="0"/>
              </a:rPr>
              <a:t>? </a:t>
            </a:r>
            <a:r>
              <a:rPr lang="en-US" dirty="0" err="1">
                <a:effectLst/>
                <a:latin typeface="Calibri" panose="020F0502020204030204" pitchFamily="34" charset="0"/>
              </a:rPr>
              <a:t>Quiderf</a:t>
            </a:r>
            <a:r>
              <a:rPr lang="en-US" dirty="0">
                <a:effectLst/>
                <a:latin typeface="Calibri" panose="020F0502020204030204" pitchFamily="34" charset="0"/>
              </a:rPr>
              <a:t> </a:t>
            </a:r>
            <a:r>
              <a:rPr lang="en-US" dirty="0" err="1">
                <a:effectLst/>
                <a:latin typeface="Calibri" panose="020F0502020204030204" pitchFamily="34" charset="0"/>
              </a:rPr>
              <a:t>erferia</a:t>
            </a:r>
            <a:r>
              <a:rPr lang="en-US" dirty="0">
                <a:effectLst/>
                <a:latin typeface="Calibri" panose="020F0502020204030204" pitchFamily="34" charset="0"/>
              </a:rPr>
              <a:t> </a:t>
            </a:r>
            <a:r>
              <a:rPr lang="en-US" dirty="0" err="1">
                <a:effectLst/>
                <a:latin typeface="Calibri" panose="020F0502020204030204" pitchFamily="34" charset="0"/>
              </a:rPr>
              <a:t>dolupitatem</a:t>
            </a:r>
            <a:r>
              <a:rPr lang="en-US" dirty="0">
                <a:effectLst/>
                <a:latin typeface="Calibri" panose="020F0502020204030204" pitchFamily="34" charset="0"/>
              </a:rPr>
              <a:t> </a:t>
            </a:r>
            <a:r>
              <a:rPr lang="en-US" dirty="0" err="1">
                <a:effectLst/>
                <a:latin typeface="Calibri" panose="020F0502020204030204" pitchFamily="34" charset="0"/>
              </a:rPr>
              <a:t>asimi</a:t>
            </a:r>
            <a:r>
              <a:rPr lang="en-US" dirty="0">
                <a:effectLst/>
                <a:latin typeface="Calibri" panose="020F0502020204030204" pitchFamily="34" charset="0"/>
              </a:rPr>
              <a:t>.</a:t>
            </a:r>
          </a:p>
          <a:p>
            <a:r>
              <a:rPr lang="en-US" dirty="0">
                <a:effectLst/>
                <a:latin typeface="Calibri" panose="020F0502020204030204" pitchFamily="34" charset="0"/>
              </a:rPr>
              <a:t>      • </a:t>
            </a:r>
            <a:r>
              <a:rPr lang="en-US" dirty="0" err="1">
                <a:effectLst/>
                <a:latin typeface="Calibri" panose="020F0502020204030204" pitchFamily="34" charset="0"/>
              </a:rPr>
              <a:t>Conestem</a:t>
            </a:r>
            <a:r>
              <a:rPr lang="en-US" dirty="0">
                <a:effectLst/>
                <a:latin typeface="Calibri" panose="020F0502020204030204" pitchFamily="34" charset="0"/>
              </a:rPr>
              <a:t> </a:t>
            </a:r>
            <a:r>
              <a:rPr lang="en-US" dirty="0" err="1">
                <a:effectLst/>
                <a:latin typeface="Calibri" panose="020F0502020204030204" pitchFamily="34" charset="0"/>
              </a:rPr>
              <a:t>autae</a:t>
            </a:r>
            <a:r>
              <a:rPr lang="en-US" dirty="0">
                <a:effectLst/>
                <a:latin typeface="Calibri" panose="020F0502020204030204" pitchFamily="34" charset="0"/>
              </a:rPr>
              <a:t> </a:t>
            </a:r>
            <a:r>
              <a:rPr lang="en-US" dirty="0" err="1">
                <a:effectLst/>
                <a:latin typeface="Calibri" panose="020F0502020204030204" pitchFamily="34" charset="0"/>
              </a:rPr>
              <a:t>voloris</a:t>
            </a:r>
            <a:r>
              <a:rPr lang="en-US" dirty="0">
                <a:effectLst/>
                <a:latin typeface="Calibri" panose="020F0502020204030204" pitchFamily="34" charset="0"/>
              </a:rPr>
              <a:t> dolor </a:t>
            </a:r>
            <a:r>
              <a:rPr lang="en-US" dirty="0" err="1">
                <a:effectLst/>
                <a:latin typeface="Calibri" panose="020F0502020204030204" pitchFamily="34" charset="0"/>
              </a:rPr>
              <a:t>molorro</a:t>
            </a:r>
            <a:r>
              <a:rPr lang="en-US" dirty="0">
                <a:effectLst/>
                <a:latin typeface="Calibri" panose="020F0502020204030204" pitchFamily="34" charset="0"/>
              </a:rPr>
              <a:t> </a:t>
            </a:r>
            <a:r>
              <a:rPr lang="en-US" dirty="0" err="1">
                <a:effectLst/>
                <a:latin typeface="Calibri" panose="020F0502020204030204" pitchFamily="34" charset="0"/>
              </a:rPr>
              <a:t>tempelitius</a:t>
            </a:r>
            <a:r>
              <a:rPr lang="en-US" dirty="0">
                <a:effectLst/>
                <a:latin typeface="Calibri" panose="020F0502020204030204" pitchFamily="34" charset="0"/>
              </a:rPr>
              <a:t> </a:t>
            </a:r>
            <a:r>
              <a:rPr lang="en-US" dirty="0" err="1">
                <a:effectLst/>
                <a:latin typeface="Calibri" panose="020F0502020204030204" pitchFamily="34" charset="0"/>
              </a:rPr>
              <a:t>ius</a:t>
            </a:r>
            <a:r>
              <a:rPr lang="en-US" dirty="0">
                <a:effectLst/>
                <a:latin typeface="Calibri" panose="020F0502020204030204" pitchFamily="34" charset="0"/>
              </a:rPr>
              <a:t> </a:t>
            </a:r>
          </a:p>
          <a:p>
            <a:r>
              <a:rPr lang="en-US" dirty="0">
                <a:effectLst/>
                <a:latin typeface="Calibri" panose="020F0502020204030204" pitchFamily="34" charset="0"/>
              </a:rPr>
              <a:t>      • De et </a:t>
            </a:r>
            <a:r>
              <a:rPr lang="en-US" dirty="0" err="1">
                <a:effectLst/>
                <a:latin typeface="Calibri" panose="020F0502020204030204" pitchFamily="34" charset="0"/>
              </a:rPr>
              <a:t>labo</a:t>
            </a:r>
            <a:r>
              <a:rPr lang="en-US" dirty="0">
                <a:effectLst/>
                <a:latin typeface="Calibri" panose="020F0502020204030204" pitchFamily="34" charset="0"/>
              </a:rPr>
              <a:t>. </a:t>
            </a:r>
            <a:r>
              <a:rPr lang="en-US" dirty="0" err="1">
                <a:effectLst/>
                <a:latin typeface="Calibri" panose="020F0502020204030204" pitchFamily="34" charset="0"/>
              </a:rPr>
              <a:t>Aximusc</a:t>
            </a:r>
            <a:r>
              <a:rPr lang="en-US" dirty="0">
                <a:effectLst/>
                <a:latin typeface="Calibri" panose="020F0502020204030204" pitchFamily="34" charset="0"/>
              </a:rPr>
              <a:t> </a:t>
            </a:r>
            <a:r>
              <a:rPr lang="en-US" dirty="0" err="1">
                <a:effectLst/>
                <a:latin typeface="Calibri" panose="020F0502020204030204" pitchFamily="34" charset="0"/>
              </a:rPr>
              <a:t>idendam</a:t>
            </a:r>
            <a:r>
              <a:rPr lang="en-US" dirty="0">
                <a:effectLst/>
                <a:latin typeface="Calibri" panose="020F0502020204030204" pitchFamily="34" charset="0"/>
              </a:rPr>
              <a:t>, </a:t>
            </a:r>
            <a:r>
              <a:rPr lang="en-US" dirty="0" err="1">
                <a:effectLst/>
                <a:latin typeface="Calibri" panose="020F0502020204030204" pitchFamily="34" charset="0"/>
              </a:rPr>
              <a:t>tectora</a:t>
            </a:r>
            <a:r>
              <a:rPr lang="en-US" dirty="0">
                <a:effectLst/>
                <a:latin typeface="Calibri" panose="020F0502020204030204" pitchFamily="34" charset="0"/>
              </a:rPr>
              <a:t> </a:t>
            </a:r>
            <a:r>
              <a:rPr lang="en-US" dirty="0" err="1">
                <a:effectLst/>
                <a:latin typeface="Calibri" panose="020F0502020204030204" pitchFamily="34" charset="0"/>
              </a:rPr>
              <a:t>verferiatur</a:t>
            </a:r>
            <a:r>
              <a:rPr lang="en-US" dirty="0">
                <a:effectLst/>
                <a:latin typeface="Calibri" panose="020F0502020204030204" pitchFamily="34" charset="0"/>
              </a:rPr>
              <a:t> </a:t>
            </a:r>
            <a:r>
              <a:rPr lang="en-US" dirty="0" err="1">
                <a:effectLst/>
                <a:latin typeface="Calibri" panose="020F0502020204030204" pitchFamily="34" charset="0"/>
              </a:rPr>
              <a:t>mo</a:t>
            </a:r>
            <a:r>
              <a:rPr lang="en-US" dirty="0">
                <a:effectLst/>
                <a:latin typeface="Calibri" panose="020F0502020204030204" pitchFamily="34" charset="0"/>
              </a:rPr>
              <a:t> et</a:t>
            </a:r>
          </a:p>
          <a:p>
            <a:r>
              <a:rPr lang="en-US" dirty="0">
                <a:effectLst/>
                <a:latin typeface="Calibri" panose="020F0502020204030204" pitchFamily="34" charset="0"/>
              </a:rPr>
              <a:t>      • </a:t>
            </a:r>
            <a:r>
              <a:rPr lang="en-US" dirty="0" err="1">
                <a:effectLst/>
                <a:latin typeface="Calibri" panose="020F0502020204030204" pitchFamily="34" charset="0"/>
              </a:rPr>
              <a:t>Icienim</a:t>
            </a:r>
            <a:r>
              <a:rPr lang="en-US" dirty="0">
                <a:effectLst/>
                <a:latin typeface="Calibri" panose="020F0502020204030204" pitchFamily="34" charset="0"/>
              </a:rPr>
              <a:t> </a:t>
            </a:r>
            <a:r>
              <a:rPr lang="en-US" dirty="0" err="1">
                <a:effectLst/>
                <a:latin typeface="Calibri" panose="020F0502020204030204" pitchFamily="34" charset="0"/>
              </a:rPr>
              <a:t>illaut</a:t>
            </a:r>
            <a:r>
              <a:rPr lang="en-US" dirty="0">
                <a:effectLst/>
                <a:latin typeface="Calibri" panose="020F0502020204030204" pitchFamily="34" charset="0"/>
              </a:rPr>
              <a:t> </a:t>
            </a:r>
            <a:r>
              <a:rPr lang="en-US" dirty="0" err="1">
                <a:effectLst/>
                <a:latin typeface="Calibri" panose="020F0502020204030204" pitchFamily="34" charset="0"/>
              </a:rPr>
              <a:t>lation</a:t>
            </a:r>
            <a:r>
              <a:rPr lang="en-US" dirty="0">
                <a:effectLst/>
                <a:latin typeface="Calibri" panose="020F0502020204030204" pitchFamily="34" charset="0"/>
              </a:rPr>
              <a:t> </a:t>
            </a:r>
            <a:r>
              <a:rPr lang="en-US" dirty="0" err="1">
                <a:effectLst/>
                <a:latin typeface="Calibri" panose="020F0502020204030204" pitchFamily="34" charset="0"/>
              </a:rPr>
              <a:t>eriandigni</a:t>
            </a:r>
            <a:r>
              <a:rPr lang="en-US" dirty="0">
                <a:effectLst/>
                <a:latin typeface="Calibri" panose="020F0502020204030204" pitchFamily="34" charset="0"/>
              </a:rPr>
              <a:t> </a:t>
            </a:r>
            <a:r>
              <a:rPr lang="en-US" dirty="0" err="1">
                <a:effectLst/>
                <a:latin typeface="Calibri" panose="020F0502020204030204" pitchFamily="34" charset="0"/>
              </a:rPr>
              <a:t>aut</a:t>
            </a:r>
            <a:r>
              <a:rPr lang="en-US" dirty="0">
                <a:effectLst/>
                <a:latin typeface="Calibri" panose="020F0502020204030204" pitchFamily="34" charset="0"/>
              </a:rPr>
              <a:t> labor </a:t>
            </a:r>
            <a:r>
              <a:rPr lang="en-US" dirty="0" err="1">
                <a:effectLst/>
                <a:latin typeface="Calibri" panose="020F0502020204030204" pitchFamily="34" charset="0"/>
              </a:rPr>
              <a:t>sae</a:t>
            </a:r>
            <a:r>
              <a:rPr lang="en-US" dirty="0">
                <a:effectLst/>
                <a:latin typeface="Calibri" panose="020F0502020204030204" pitchFamily="34" charset="0"/>
              </a:rPr>
              <a:t>. </a:t>
            </a:r>
            <a:r>
              <a:rPr lang="en-US" dirty="0" err="1">
                <a:effectLst/>
                <a:latin typeface="Calibri" panose="020F0502020204030204" pitchFamily="34" charset="0"/>
              </a:rPr>
              <a:t>Itatur</a:t>
            </a:r>
            <a:r>
              <a:rPr lang="en-US" dirty="0">
                <a:effectLst/>
                <a:latin typeface="Calibri" panose="020F0502020204030204" pitchFamily="34" charset="0"/>
              </a:rPr>
              <a:t>, </a:t>
            </a:r>
            <a:r>
              <a:rPr lang="en-US" dirty="0" err="1">
                <a:effectLst/>
                <a:latin typeface="Calibri" panose="020F0502020204030204" pitchFamily="34" charset="0"/>
              </a:rPr>
              <a:t>nonsed</a:t>
            </a:r>
            <a:r>
              <a:rPr lang="en-US" dirty="0">
                <a:effectLst/>
                <a:latin typeface="Calibri" panose="020F0502020204030204" pitchFamily="34" charset="0"/>
              </a:rPr>
              <a:t>  </a:t>
            </a:r>
          </a:p>
          <a:p>
            <a:r>
              <a:rPr lang="en-US" dirty="0" err="1">
                <a:effectLst/>
                <a:latin typeface="Calibri" panose="020F0502020204030204" pitchFamily="34" charset="0"/>
              </a:rPr>
              <a:t>Aximporro</a:t>
            </a:r>
            <a:r>
              <a:rPr lang="en-US" dirty="0">
                <a:effectLst/>
                <a:latin typeface="Calibri" panose="020F0502020204030204" pitchFamily="34" charset="0"/>
              </a:rPr>
              <a:t> con </a:t>
            </a:r>
            <a:r>
              <a:rPr lang="en-US" dirty="0" err="1">
                <a:effectLst/>
                <a:latin typeface="Calibri" panose="020F0502020204030204" pitchFamily="34" charset="0"/>
              </a:rPr>
              <a:t>pe</a:t>
            </a:r>
            <a:r>
              <a:rPr lang="en-US" dirty="0">
                <a:effectLst/>
                <a:latin typeface="Calibri" panose="020F0502020204030204" pitchFamily="34" charset="0"/>
              </a:rPr>
              <a:t> prate re </a:t>
            </a:r>
            <a:r>
              <a:rPr lang="en-US" dirty="0" err="1">
                <a:effectLst/>
                <a:latin typeface="Calibri" panose="020F0502020204030204" pitchFamily="34" charset="0"/>
              </a:rPr>
              <a:t>volupta</a:t>
            </a:r>
            <a:r>
              <a:rPr lang="en-US" dirty="0">
                <a:effectLst/>
                <a:latin typeface="Calibri" panose="020F0502020204030204" pitchFamily="34" charset="0"/>
              </a:rPr>
              <a:t> quo con </a:t>
            </a:r>
            <a:r>
              <a:rPr lang="en-US" dirty="0" err="1">
                <a:effectLst/>
                <a:latin typeface="Calibri" panose="020F0502020204030204" pitchFamily="34" charset="0"/>
              </a:rPr>
              <a:t>corendes</a:t>
            </a:r>
            <a:r>
              <a:rPr lang="en-US" dirty="0">
                <a:effectLst/>
                <a:latin typeface="Calibri" panose="020F0502020204030204" pitchFamily="34" charset="0"/>
              </a:rPr>
              <a:t> </a:t>
            </a:r>
            <a:r>
              <a:rPr lang="en-US" dirty="0" err="1">
                <a:effectLst/>
                <a:latin typeface="Calibri" panose="020F0502020204030204" pitchFamily="34" charset="0"/>
              </a:rPr>
              <a:t>raerum</a:t>
            </a:r>
            <a:r>
              <a:rPr lang="en-US" dirty="0">
                <a:effectLst/>
                <a:latin typeface="Calibri" panose="020F0502020204030204" pitchFamily="34" charset="0"/>
              </a:rPr>
              <a:t> fugit, </a:t>
            </a:r>
            <a:r>
              <a:rPr lang="en-US" dirty="0" err="1">
                <a:effectLst/>
                <a:latin typeface="Calibri" panose="020F0502020204030204" pitchFamily="34" charset="0"/>
              </a:rPr>
              <a:t>consed</a:t>
            </a:r>
            <a:r>
              <a:rPr lang="en-US" dirty="0">
                <a:effectLst/>
                <a:latin typeface="Calibri" panose="020F0502020204030204" pitchFamily="34" charset="0"/>
              </a:rPr>
              <a:t> </a:t>
            </a:r>
            <a:r>
              <a:rPr lang="en-US" dirty="0" err="1">
                <a:effectLst/>
                <a:latin typeface="Calibri" panose="020F0502020204030204" pitchFamily="34" charset="0"/>
              </a:rPr>
              <a:t>exeriae</a:t>
            </a:r>
            <a:r>
              <a:rPr lang="en-US" dirty="0">
                <a:effectLst/>
                <a:latin typeface="Calibri" panose="020F0502020204030204" pitchFamily="34" charset="0"/>
              </a:rPr>
              <a:t> </a:t>
            </a:r>
            <a:r>
              <a:rPr lang="en-US" dirty="0" err="1">
                <a:effectLst/>
                <a:latin typeface="Calibri" panose="020F0502020204030204" pitchFamily="34" charset="0"/>
              </a:rPr>
              <a:t>scimagnamus</a:t>
            </a:r>
            <a:r>
              <a:rPr lang="en-US" dirty="0">
                <a:effectLst/>
                <a:latin typeface="Calibri" panose="020F0502020204030204" pitchFamily="34" charset="0"/>
              </a:rPr>
              <a:t> </a:t>
            </a:r>
            <a:r>
              <a:rPr lang="en-US" dirty="0" err="1">
                <a:effectLst/>
                <a:latin typeface="Calibri" panose="020F0502020204030204" pitchFamily="34" charset="0"/>
              </a:rPr>
              <a:t>distrum</a:t>
            </a:r>
            <a:r>
              <a:rPr lang="en-US" dirty="0">
                <a:effectLst/>
                <a:latin typeface="Calibri" panose="020F0502020204030204" pitchFamily="34" charset="0"/>
              </a:rPr>
              <a:t> </a:t>
            </a:r>
            <a:r>
              <a:rPr lang="en-US" dirty="0" err="1">
                <a:effectLst/>
                <a:latin typeface="Calibri" panose="020F0502020204030204" pitchFamily="34" charset="0"/>
              </a:rPr>
              <a:t>vendae</a:t>
            </a:r>
            <a:r>
              <a:rPr lang="en-US" dirty="0">
                <a:effectLst/>
                <a:latin typeface="Calibri" panose="020F0502020204030204" pitchFamily="34" charset="0"/>
              </a:rPr>
              <a:t> non et </a:t>
            </a:r>
            <a:r>
              <a:rPr lang="en-US" dirty="0" err="1">
                <a:effectLst/>
                <a:latin typeface="Calibri" panose="020F0502020204030204" pitchFamily="34" charset="0"/>
              </a:rPr>
              <a:t>dit</a:t>
            </a:r>
            <a:r>
              <a:rPr lang="en-US" dirty="0">
                <a:effectLst/>
                <a:latin typeface="Calibri" panose="020F0502020204030204" pitchFamily="34" charset="0"/>
              </a:rPr>
              <a:t> </a:t>
            </a:r>
            <a:r>
              <a:rPr lang="en-US" dirty="0" err="1">
                <a:effectLst/>
                <a:latin typeface="Calibri" panose="020F0502020204030204" pitchFamily="34" charset="0"/>
              </a:rPr>
              <a:t>fuga</a:t>
            </a:r>
            <a:r>
              <a:rPr lang="en-US" dirty="0">
                <a:effectLst/>
                <a:latin typeface="Calibri" panose="020F0502020204030204" pitchFamily="34" charset="0"/>
              </a:rPr>
              <a:t>. Nobis </a:t>
            </a:r>
            <a:r>
              <a:rPr lang="en-US" dirty="0" err="1">
                <a:effectLst/>
                <a:latin typeface="Calibri" panose="020F0502020204030204" pitchFamily="34" charset="0"/>
              </a:rPr>
              <a:t>inullorem</a:t>
            </a:r>
            <a:r>
              <a:rPr lang="en-US" dirty="0">
                <a:effectLst/>
                <a:latin typeface="Calibri" panose="020F0502020204030204" pitchFamily="34" charset="0"/>
              </a:rPr>
              <a:t> re </a:t>
            </a:r>
            <a:r>
              <a:rPr lang="en-US" dirty="0" err="1">
                <a:effectLst/>
                <a:latin typeface="Calibri" panose="020F0502020204030204" pitchFamily="34" charset="0"/>
              </a:rPr>
              <a:t>enima</a:t>
            </a:r>
            <a:r>
              <a:rPr lang="en-US" dirty="0">
                <a:effectLst/>
                <a:latin typeface="Calibri" panose="020F0502020204030204" pitchFamily="34" charset="0"/>
              </a:rPr>
              <a:t> </a:t>
            </a:r>
            <a:r>
              <a:rPr lang="en-US" dirty="0" err="1">
                <a:effectLst/>
                <a:latin typeface="Calibri" panose="020F0502020204030204" pitchFamily="34" charset="0"/>
              </a:rPr>
              <a:t>perum</a:t>
            </a:r>
            <a:r>
              <a:rPr lang="en-US" dirty="0">
                <a:effectLst/>
                <a:latin typeface="Calibri" panose="020F0502020204030204" pitchFamily="34" charset="0"/>
              </a:rPr>
              <a:t> </a:t>
            </a:r>
            <a:r>
              <a:rPr lang="en-US" dirty="0" err="1">
                <a:effectLst/>
                <a:latin typeface="Calibri" panose="020F0502020204030204" pitchFamily="34" charset="0"/>
              </a:rPr>
              <a:t>facea</a:t>
            </a:r>
            <a:r>
              <a:rPr lang="en-US" dirty="0">
                <a:effectLst/>
                <a:latin typeface="Calibri" panose="020F0502020204030204" pitchFamily="34" charset="0"/>
              </a:rPr>
              <a:t> </a:t>
            </a:r>
            <a:r>
              <a:rPr lang="en-US" dirty="0" err="1">
                <a:effectLst/>
                <a:latin typeface="Calibri" panose="020F0502020204030204" pitchFamily="34" charset="0"/>
              </a:rPr>
              <a:t>verumet</a:t>
            </a:r>
            <a:r>
              <a:rPr lang="en-US" dirty="0">
                <a:effectLst/>
                <a:latin typeface="Calibri" panose="020F0502020204030204" pitchFamily="34" charset="0"/>
              </a:rPr>
              <a:t> </a:t>
            </a:r>
            <a:r>
              <a:rPr lang="en-US" dirty="0" err="1">
                <a:effectLst/>
                <a:latin typeface="Calibri" panose="020F0502020204030204" pitchFamily="34" charset="0"/>
              </a:rPr>
              <a:t>fugia</a:t>
            </a:r>
            <a:r>
              <a:rPr lang="en-US" dirty="0">
                <a:effectLst/>
                <a:latin typeface="Calibri" panose="020F0502020204030204" pitchFamily="34" charset="0"/>
              </a:rPr>
              <a:t> </a:t>
            </a:r>
            <a:r>
              <a:rPr lang="en-US" dirty="0" err="1">
                <a:effectLst/>
                <a:latin typeface="Calibri" panose="020F0502020204030204" pitchFamily="34" charset="0"/>
              </a:rPr>
              <a:t>velectoria</a:t>
            </a:r>
            <a:r>
              <a:rPr lang="en-US" dirty="0">
                <a:effectLst/>
                <a:latin typeface="Calibri" panose="020F0502020204030204" pitchFamily="34" charset="0"/>
              </a:rPr>
              <a:t> </a:t>
            </a:r>
            <a:r>
              <a:rPr lang="en-US" dirty="0" err="1">
                <a:effectLst/>
                <a:latin typeface="Calibri" panose="020F0502020204030204" pitchFamily="34" charset="0"/>
              </a:rPr>
              <a:t>nis</a:t>
            </a:r>
            <a:r>
              <a:rPr lang="en-US" dirty="0">
                <a:effectLst/>
                <a:latin typeface="Calibri" panose="020F0502020204030204" pitchFamily="34" charset="0"/>
              </a:rPr>
              <a:t> qui del </a:t>
            </a:r>
            <a:r>
              <a:rPr lang="en-US" dirty="0" err="1">
                <a:effectLst/>
                <a:latin typeface="Calibri" panose="020F0502020204030204" pitchFamily="34" charset="0"/>
              </a:rPr>
              <a:t>imi</a:t>
            </a:r>
            <a:r>
              <a:rPr lang="en-US" dirty="0">
                <a:effectLst/>
                <a:latin typeface="Calibri" panose="020F0502020204030204" pitchFamily="34" charset="0"/>
              </a:rPr>
              <a:t>, </a:t>
            </a:r>
            <a:r>
              <a:rPr lang="en-US" dirty="0" err="1">
                <a:effectLst/>
                <a:latin typeface="Calibri" panose="020F0502020204030204" pitchFamily="34" charset="0"/>
              </a:rPr>
              <a:t>si</a:t>
            </a:r>
            <a:r>
              <a:rPr lang="en-US" dirty="0">
                <a:effectLst/>
                <a:latin typeface="Calibri" panose="020F0502020204030204" pitchFamily="34" charset="0"/>
              </a:rPr>
              <a:t> </a:t>
            </a:r>
            <a:r>
              <a:rPr lang="en-US" dirty="0" err="1">
                <a:effectLst/>
                <a:latin typeface="Calibri" panose="020F0502020204030204" pitchFamily="34" charset="0"/>
              </a:rPr>
              <a:t>omnis</a:t>
            </a:r>
            <a:r>
              <a:rPr lang="en-US" dirty="0">
                <a:effectLst/>
                <a:latin typeface="Calibri" panose="020F0502020204030204" pitchFamily="34" charset="0"/>
              </a:rPr>
              <a:t> </a:t>
            </a:r>
            <a:r>
              <a:rPr lang="en-US" dirty="0" err="1">
                <a:effectLst/>
                <a:latin typeface="Calibri" panose="020F0502020204030204" pitchFamily="34" charset="0"/>
              </a:rPr>
              <a:t>sequis</a:t>
            </a:r>
            <a:r>
              <a:rPr lang="en-US" dirty="0">
                <a:effectLst/>
                <a:latin typeface="Calibri" panose="020F0502020204030204" pitchFamily="34" charset="0"/>
              </a:rPr>
              <a:t> </a:t>
            </a:r>
            <a:r>
              <a:rPr lang="en-US" dirty="0" err="1">
                <a:effectLst/>
                <a:latin typeface="Calibri" panose="020F0502020204030204" pitchFamily="34" charset="0"/>
              </a:rPr>
              <a:t>delit</a:t>
            </a:r>
            <a:r>
              <a:rPr lang="en-US" dirty="0">
                <a:effectLst/>
                <a:latin typeface="Calibri" panose="020F0502020204030204" pitchFamily="34" charset="0"/>
              </a:rPr>
              <a:t> </a:t>
            </a:r>
            <a:r>
              <a:rPr lang="en-US" dirty="0" err="1">
                <a:effectLst/>
                <a:latin typeface="Calibri" panose="020F0502020204030204" pitchFamily="34" charset="0"/>
              </a:rPr>
              <a:t>maio</a:t>
            </a:r>
            <a:r>
              <a:rPr lang="en-US" dirty="0">
                <a:effectLst/>
                <a:latin typeface="Calibri" panose="020F0502020204030204" pitchFamily="34" charset="0"/>
              </a:rPr>
              <a:t>. Et et </a:t>
            </a:r>
            <a:r>
              <a:rPr lang="en-US" dirty="0" err="1">
                <a:effectLst/>
                <a:latin typeface="Calibri" panose="020F0502020204030204" pitchFamily="34" charset="0"/>
              </a:rPr>
              <a:t>utatib</a:t>
            </a:r>
            <a:r>
              <a:rPr lang="en-US" dirty="0">
                <a:effectLst/>
                <a:latin typeface="Calibri" panose="020F0502020204030204" pitchFamily="34" charset="0"/>
              </a:rPr>
              <a:t>.</a:t>
            </a:r>
          </a:p>
        </p:txBody>
      </p:sp>
      <p:sp>
        <p:nvSpPr>
          <p:cNvPr id="3" name="Slide Number Placeholder 2">
            <a:extLst>
              <a:ext uri="{FF2B5EF4-FFF2-40B4-BE49-F238E27FC236}">
                <a16:creationId xmlns:a16="http://schemas.microsoft.com/office/drawing/2014/main" id="{214CEF63-9809-904D-B288-4703BD18C8FB}"/>
              </a:ext>
            </a:extLst>
          </p:cNvPr>
          <p:cNvSpPr>
            <a:spLocks noGrp="1"/>
          </p:cNvSpPr>
          <p:nvPr>
            <p:ph type="sldNum" sz="quarter" idx="15"/>
          </p:nvPr>
        </p:nvSpPr>
        <p:spPr/>
        <p:txBody>
          <a:bodyPr/>
          <a:lstStyle/>
          <a:p>
            <a:fld id="{83CDD90F-16B8-40E2-A5D0-9539F3F61BF5}" type="slidenum">
              <a:rPr lang="en-US" smtClean="0"/>
              <a:pPr/>
              <a:t>‹#›</a:t>
            </a:fld>
            <a:endParaRPr lang="en-US"/>
          </a:p>
        </p:txBody>
      </p:sp>
    </p:spTree>
    <p:extLst>
      <p:ext uri="{BB962C8B-B14F-4D97-AF65-F5344CB8AC3E}">
        <p14:creationId xmlns:p14="http://schemas.microsoft.com/office/powerpoint/2010/main" val="1537051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 Md Graphic">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D1CEA7B-9F31-F44F-8B9F-212BB35751FA}"/>
              </a:ext>
            </a:extLst>
          </p:cNvPr>
          <p:cNvPicPr>
            <a:picLocks noChangeAspect="1"/>
          </p:cNvPicPr>
          <p:nvPr/>
        </p:nvPicPr>
        <p:blipFill>
          <a:blip r:embed="rId2"/>
          <a:stretch>
            <a:fillRect/>
          </a:stretch>
        </p:blipFill>
        <p:spPr>
          <a:xfrm>
            <a:off x="0" y="0"/>
            <a:ext cx="9144000" cy="5143500"/>
          </a:xfrm>
          <a:prstGeom prst="rect">
            <a:avLst/>
          </a:prstGeom>
        </p:spPr>
      </p:pic>
      <p:sp>
        <p:nvSpPr>
          <p:cNvPr id="10" name="Text Placeholder 9">
            <a:extLst>
              <a:ext uri="{FF2B5EF4-FFF2-40B4-BE49-F238E27FC236}">
                <a16:creationId xmlns:a16="http://schemas.microsoft.com/office/drawing/2014/main" id="{95ADAFA8-1D60-AB4F-93EC-EC4914DDEBF2}"/>
              </a:ext>
            </a:extLst>
          </p:cNvPr>
          <p:cNvSpPr>
            <a:spLocks noGrp="1"/>
          </p:cNvSpPr>
          <p:nvPr>
            <p:ph type="body" sz="quarter" idx="13" hasCustomPrompt="1"/>
          </p:nvPr>
        </p:nvSpPr>
        <p:spPr>
          <a:xfrm>
            <a:off x="628650" y="1094186"/>
            <a:ext cx="5223013" cy="242691"/>
          </a:xfrm>
          <a:prstGeom prst="rect">
            <a:avLst/>
          </a:prstGeom>
        </p:spPr>
        <p:txBody>
          <a:bodyPr>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err="1"/>
              <a:t>Subheadline</a:t>
            </a:r>
            <a:r>
              <a:rPr lang="en-US" dirty="0"/>
              <a:t> goes here</a:t>
            </a:r>
          </a:p>
        </p:txBody>
      </p:sp>
      <p:sp>
        <p:nvSpPr>
          <p:cNvPr id="11" name="Text Placeholder 9">
            <a:extLst>
              <a:ext uri="{FF2B5EF4-FFF2-40B4-BE49-F238E27FC236}">
                <a16:creationId xmlns:a16="http://schemas.microsoft.com/office/drawing/2014/main" id="{747B4507-71CB-394C-9EBE-4AC75581EB1F}"/>
              </a:ext>
            </a:extLst>
          </p:cNvPr>
          <p:cNvSpPr>
            <a:spLocks noGrp="1"/>
          </p:cNvSpPr>
          <p:nvPr>
            <p:ph type="body" sz="quarter" idx="14" hasCustomPrompt="1"/>
          </p:nvPr>
        </p:nvSpPr>
        <p:spPr>
          <a:xfrm>
            <a:off x="628650" y="1579945"/>
            <a:ext cx="5223013" cy="2665070"/>
          </a:xfrm>
          <a:prstGeom prst="rect">
            <a:avLst/>
          </a:prstGeom>
        </p:spPr>
        <p:txBody>
          <a:bodyPr>
            <a:noAutofit/>
          </a:bodyPr>
          <a:lstStyle>
            <a:lvl1pPr marL="0" indent="0">
              <a:lnSpc>
                <a:spcPct val="150000"/>
              </a:lnSpc>
              <a:buNone/>
              <a:defRPr lang="en-US" sz="1050" smtClean="0">
                <a:effectLst/>
              </a:defRPr>
            </a:lvl1pPr>
            <a:lvl2pPr marL="342900" indent="0">
              <a:buNone/>
              <a:defRPr/>
            </a:lvl2pPr>
            <a:lvl3pPr marL="685800" indent="0">
              <a:buNone/>
              <a:defRPr/>
            </a:lvl3pPr>
            <a:lvl4pPr marL="1028700" indent="0">
              <a:buNone/>
              <a:defRPr/>
            </a:lvl4pPr>
            <a:lvl5pPr marL="1371600" indent="0">
              <a:buNone/>
              <a:defRPr/>
            </a:lvl5pPr>
          </a:lstStyle>
          <a:p>
            <a:r>
              <a:rPr lang="en-US" dirty="0" err="1">
                <a:effectLst/>
                <a:latin typeface="Calibri" panose="020F0502020204030204" pitchFamily="34" charset="0"/>
              </a:rPr>
              <a:t>Liquidesto</a:t>
            </a:r>
            <a:r>
              <a:rPr lang="en-US" dirty="0">
                <a:effectLst/>
                <a:latin typeface="Calibri" panose="020F0502020204030204" pitchFamily="34" charset="0"/>
              </a:rPr>
              <a:t> </a:t>
            </a:r>
            <a:r>
              <a:rPr lang="en-US" dirty="0" err="1">
                <a:effectLst/>
                <a:latin typeface="Calibri" panose="020F0502020204030204" pitchFamily="34" charset="0"/>
              </a:rPr>
              <a:t>vellenia</a:t>
            </a:r>
            <a:r>
              <a:rPr lang="en-US" dirty="0">
                <a:effectLst/>
                <a:latin typeface="Calibri" panose="020F0502020204030204" pitchFamily="34" charset="0"/>
              </a:rPr>
              <a:t> </a:t>
            </a:r>
            <a:r>
              <a:rPr lang="en-US" dirty="0" err="1">
                <a:effectLst/>
                <a:latin typeface="Calibri" panose="020F0502020204030204" pitchFamily="34" charset="0"/>
              </a:rPr>
              <a:t>aute</a:t>
            </a:r>
            <a:r>
              <a:rPr lang="en-US" dirty="0">
                <a:effectLst/>
                <a:latin typeface="Calibri" panose="020F0502020204030204" pitchFamily="34" charset="0"/>
              </a:rPr>
              <a:t> </a:t>
            </a:r>
            <a:r>
              <a:rPr lang="en-US" dirty="0" err="1">
                <a:effectLst/>
                <a:latin typeface="Calibri" panose="020F0502020204030204" pitchFamily="34" charset="0"/>
              </a:rPr>
              <a:t>eum</a:t>
            </a:r>
            <a:r>
              <a:rPr lang="en-US" dirty="0">
                <a:effectLst/>
                <a:latin typeface="Calibri" panose="020F0502020204030204" pitchFamily="34" charset="0"/>
              </a:rPr>
              <a:t> que </a:t>
            </a:r>
            <a:r>
              <a:rPr lang="en-US" dirty="0" err="1">
                <a:effectLst/>
                <a:latin typeface="Calibri" panose="020F0502020204030204" pitchFamily="34" charset="0"/>
              </a:rPr>
              <a:t>nonse</a:t>
            </a:r>
            <a:r>
              <a:rPr lang="en-US" dirty="0">
                <a:effectLst/>
                <a:latin typeface="Calibri" panose="020F0502020204030204" pitchFamily="34" charset="0"/>
              </a:rPr>
              <a:t> et, </a:t>
            </a:r>
            <a:r>
              <a:rPr lang="en-US" dirty="0" err="1">
                <a:effectLst/>
                <a:latin typeface="Calibri" panose="020F0502020204030204" pitchFamily="34" charset="0"/>
              </a:rPr>
              <a:t>quamus</a:t>
            </a:r>
            <a:r>
              <a:rPr lang="en-US" dirty="0">
                <a:effectLst/>
                <a:latin typeface="Calibri" panose="020F0502020204030204" pitchFamily="34" charset="0"/>
              </a:rPr>
              <a:t> </a:t>
            </a:r>
            <a:r>
              <a:rPr lang="en-US" dirty="0" err="1">
                <a:effectLst/>
                <a:latin typeface="Calibri" panose="020F0502020204030204" pitchFamily="34" charset="0"/>
              </a:rPr>
              <a:t>doluptate</a:t>
            </a:r>
            <a:r>
              <a:rPr lang="en-US" dirty="0">
                <a:effectLst/>
                <a:latin typeface="Calibri" panose="020F0502020204030204" pitchFamily="34" charset="0"/>
              </a:rPr>
              <a:t> </a:t>
            </a:r>
            <a:r>
              <a:rPr lang="en-US" dirty="0" err="1">
                <a:effectLst/>
                <a:latin typeface="Calibri" panose="020F0502020204030204" pitchFamily="34" charset="0"/>
              </a:rPr>
              <a:t>pedignamet</a:t>
            </a:r>
            <a:r>
              <a:rPr lang="en-US" dirty="0">
                <a:effectLst/>
                <a:latin typeface="Calibri" panose="020F0502020204030204" pitchFamily="34" charset="0"/>
              </a:rPr>
              <a:t> </a:t>
            </a:r>
            <a:r>
              <a:rPr lang="en-US" dirty="0" err="1">
                <a:effectLst/>
                <a:latin typeface="Calibri" panose="020F0502020204030204" pitchFamily="34" charset="0"/>
              </a:rPr>
              <a:t>reped</a:t>
            </a:r>
            <a:r>
              <a:rPr lang="en-US" dirty="0">
                <a:effectLst/>
                <a:latin typeface="Calibri" panose="020F0502020204030204" pitchFamily="34" charset="0"/>
              </a:rPr>
              <a:t> </a:t>
            </a:r>
            <a:r>
              <a:rPr lang="en-US" dirty="0" err="1">
                <a:effectLst/>
                <a:latin typeface="Calibri" panose="020F0502020204030204" pitchFamily="34" charset="0"/>
              </a:rPr>
              <a:t>ut</a:t>
            </a:r>
            <a:r>
              <a:rPr lang="en-US" dirty="0">
                <a:effectLst/>
                <a:latin typeface="Calibri" panose="020F0502020204030204" pitchFamily="34" charset="0"/>
              </a:rPr>
              <a:t> </a:t>
            </a:r>
            <a:r>
              <a:rPr lang="en-US" dirty="0" err="1">
                <a:effectLst/>
                <a:latin typeface="Calibri" panose="020F0502020204030204" pitchFamily="34" charset="0"/>
              </a:rPr>
              <a:t>faccusda</a:t>
            </a:r>
            <a:r>
              <a:rPr lang="en-US" dirty="0">
                <a:effectLst/>
                <a:latin typeface="Calibri" panose="020F0502020204030204" pitchFamily="34" charset="0"/>
              </a:rPr>
              <a:t> </a:t>
            </a:r>
            <a:r>
              <a:rPr lang="en-US" dirty="0" err="1">
                <a:effectLst/>
                <a:latin typeface="Calibri" panose="020F0502020204030204" pitchFamily="34" charset="0"/>
              </a:rPr>
              <a:t>dio</a:t>
            </a:r>
            <a:r>
              <a:rPr lang="en-US" dirty="0">
                <a:effectLst/>
                <a:latin typeface="Calibri" panose="020F0502020204030204" pitchFamily="34" charset="0"/>
              </a:rPr>
              <a:t> od </a:t>
            </a:r>
            <a:r>
              <a:rPr lang="en-US" dirty="0" err="1">
                <a:effectLst/>
                <a:latin typeface="Calibri" panose="020F0502020204030204" pitchFamily="34" charset="0"/>
              </a:rPr>
              <a:t>etur</a:t>
            </a:r>
            <a:r>
              <a:rPr lang="en-US" dirty="0">
                <a:effectLst/>
                <a:latin typeface="Calibri" panose="020F0502020204030204" pitchFamily="34" charset="0"/>
              </a:rPr>
              <a:t>? </a:t>
            </a:r>
            <a:r>
              <a:rPr lang="en-US" dirty="0" err="1">
                <a:effectLst/>
                <a:latin typeface="Calibri" panose="020F0502020204030204" pitchFamily="34" charset="0"/>
              </a:rPr>
              <a:t>Quiderf</a:t>
            </a:r>
            <a:r>
              <a:rPr lang="en-US" dirty="0">
                <a:effectLst/>
                <a:latin typeface="Calibri" panose="020F0502020204030204" pitchFamily="34" charset="0"/>
              </a:rPr>
              <a:t> </a:t>
            </a:r>
            <a:r>
              <a:rPr lang="en-US" dirty="0" err="1">
                <a:effectLst/>
                <a:latin typeface="Calibri" panose="020F0502020204030204" pitchFamily="34" charset="0"/>
              </a:rPr>
              <a:t>erferia</a:t>
            </a:r>
            <a:r>
              <a:rPr lang="en-US" dirty="0">
                <a:effectLst/>
                <a:latin typeface="Calibri" panose="020F0502020204030204" pitchFamily="34" charset="0"/>
              </a:rPr>
              <a:t> </a:t>
            </a:r>
            <a:r>
              <a:rPr lang="en-US" dirty="0" err="1">
                <a:effectLst/>
                <a:latin typeface="Calibri" panose="020F0502020204030204" pitchFamily="34" charset="0"/>
              </a:rPr>
              <a:t>dolupitatem</a:t>
            </a:r>
            <a:r>
              <a:rPr lang="en-US" dirty="0">
                <a:effectLst/>
                <a:latin typeface="Calibri" panose="020F0502020204030204" pitchFamily="34" charset="0"/>
              </a:rPr>
              <a:t> </a:t>
            </a:r>
            <a:r>
              <a:rPr lang="en-US" dirty="0" err="1">
                <a:effectLst/>
                <a:latin typeface="Calibri" panose="020F0502020204030204" pitchFamily="34" charset="0"/>
              </a:rPr>
              <a:t>asimi</a:t>
            </a:r>
            <a:r>
              <a:rPr lang="en-US" dirty="0">
                <a:effectLst/>
                <a:latin typeface="Calibri" panose="020F0502020204030204" pitchFamily="34" charset="0"/>
              </a:rPr>
              <a:t>.</a:t>
            </a:r>
          </a:p>
          <a:p>
            <a:r>
              <a:rPr lang="en-US" dirty="0">
                <a:effectLst/>
                <a:latin typeface="Calibri" panose="020F0502020204030204" pitchFamily="34" charset="0"/>
              </a:rPr>
              <a:t>      • </a:t>
            </a:r>
            <a:r>
              <a:rPr lang="en-US" dirty="0" err="1">
                <a:effectLst/>
                <a:latin typeface="Calibri" panose="020F0502020204030204" pitchFamily="34" charset="0"/>
              </a:rPr>
              <a:t>Conestem</a:t>
            </a:r>
            <a:r>
              <a:rPr lang="en-US" dirty="0">
                <a:effectLst/>
                <a:latin typeface="Calibri" panose="020F0502020204030204" pitchFamily="34" charset="0"/>
              </a:rPr>
              <a:t> </a:t>
            </a:r>
            <a:r>
              <a:rPr lang="en-US" dirty="0" err="1">
                <a:effectLst/>
                <a:latin typeface="Calibri" panose="020F0502020204030204" pitchFamily="34" charset="0"/>
              </a:rPr>
              <a:t>autae</a:t>
            </a:r>
            <a:r>
              <a:rPr lang="en-US" dirty="0">
                <a:effectLst/>
                <a:latin typeface="Calibri" panose="020F0502020204030204" pitchFamily="34" charset="0"/>
              </a:rPr>
              <a:t> </a:t>
            </a:r>
            <a:r>
              <a:rPr lang="en-US" dirty="0" err="1">
                <a:effectLst/>
                <a:latin typeface="Calibri" panose="020F0502020204030204" pitchFamily="34" charset="0"/>
              </a:rPr>
              <a:t>voloris</a:t>
            </a:r>
            <a:r>
              <a:rPr lang="en-US" dirty="0">
                <a:effectLst/>
                <a:latin typeface="Calibri" panose="020F0502020204030204" pitchFamily="34" charset="0"/>
              </a:rPr>
              <a:t> dolor </a:t>
            </a:r>
            <a:r>
              <a:rPr lang="en-US" dirty="0" err="1">
                <a:effectLst/>
                <a:latin typeface="Calibri" panose="020F0502020204030204" pitchFamily="34" charset="0"/>
              </a:rPr>
              <a:t>molorro</a:t>
            </a:r>
            <a:r>
              <a:rPr lang="en-US" dirty="0">
                <a:effectLst/>
                <a:latin typeface="Calibri" panose="020F0502020204030204" pitchFamily="34" charset="0"/>
              </a:rPr>
              <a:t> </a:t>
            </a:r>
            <a:r>
              <a:rPr lang="en-US" dirty="0" err="1">
                <a:effectLst/>
                <a:latin typeface="Calibri" panose="020F0502020204030204" pitchFamily="34" charset="0"/>
              </a:rPr>
              <a:t>tempelitius</a:t>
            </a:r>
            <a:r>
              <a:rPr lang="en-US" dirty="0">
                <a:effectLst/>
                <a:latin typeface="Calibri" panose="020F0502020204030204" pitchFamily="34" charset="0"/>
              </a:rPr>
              <a:t> </a:t>
            </a:r>
            <a:r>
              <a:rPr lang="en-US" dirty="0" err="1">
                <a:effectLst/>
                <a:latin typeface="Calibri" panose="020F0502020204030204" pitchFamily="34" charset="0"/>
              </a:rPr>
              <a:t>ius</a:t>
            </a:r>
            <a:r>
              <a:rPr lang="en-US" dirty="0">
                <a:effectLst/>
                <a:latin typeface="Calibri" panose="020F0502020204030204" pitchFamily="34" charset="0"/>
              </a:rPr>
              <a:t> </a:t>
            </a:r>
          </a:p>
          <a:p>
            <a:r>
              <a:rPr lang="en-US" dirty="0">
                <a:effectLst/>
                <a:latin typeface="Calibri" panose="020F0502020204030204" pitchFamily="34" charset="0"/>
              </a:rPr>
              <a:t>      • De et </a:t>
            </a:r>
            <a:r>
              <a:rPr lang="en-US" dirty="0" err="1">
                <a:effectLst/>
                <a:latin typeface="Calibri" panose="020F0502020204030204" pitchFamily="34" charset="0"/>
              </a:rPr>
              <a:t>labo</a:t>
            </a:r>
            <a:r>
              <a:rPr lang="en-US" dirty="0">
                <a:effectLst/>
                <a:latin typeface="Calibri" panose="020F0502020204030204" pitchFamily="34" charset="0"/>
              </a:rPr>
              <a:t>. </a:t>
            </a:r>
            <a:r>
              <a:rPr lang="en-US" dirty="0" err="1">
                <a:effectLst/>
                <a:latin typeface="Calibri" panose="020F0502020204030204" pitchFamily="34" charset="0"/>
              </a:rPr>
              <a:t>Aximusc</a:t>
            </a:r>
            <a:r>
              <a:rPr lang="en-US" dirty="0">
                <a:effectLst/>
                <a:latin typeface="Calibri" panose="020F0502020204030204" pitchFamily="34" charset="0"/>
              </a:rPr>
              <a:t> </a:t>
            </a:r>
            <a:r>
              <a:rPr lang="en-US" dirty="0" err="1">
                <a:effectLst/>
                <a:latin typeface="Calibri" panose="020F0502020204030204" pitchFamily="34" charset="0"/>
              </a:rPr>
              <a:t>idendam</a:t>
            </a:r>
            <a:r>
              <a:rPr lang="en-US" dirty="0">
                <a:effectLst/>
                <a:latin typeface="Calibri" panose="020F0502020204030204" pitchFamily="34" charset="0"/>
              </a:rPr>
              <a:t>, </a:t>
            </a:r>
            <a:r>
              <a:rPr lang="en-US" dirty="0" err="1">
                <a:effectLst/>
                <a:latin typeface="Calibri" panose="020F0502020204030204" pitchFamily="34" charset="0"/>
              </a:rPr>
              <a:t>tectora</a:t>
            </a:r>
            <a:r>
              <a:rPr lang="en-US" dirty="0">
                <a:effectLst/>
                <a:latin typeface="Calibri" panose="020F0502020204030204" pitchFamily="34" charset="0"/>
              </a:rPr>
              <a:t> </a:t>
            </a:r>
            <a:r>
              <a:rPr lang="en-US" dirty="0" err="1">
                <a:effectLst/>
                <a:latin typeface="Calibri" panose="020F0502020204030204" pitchFamily="34" charset="0"/>
              </a:rPr>
              <a:t>verferiatur</a:t>
            </a:r>
            <a:r>
              <a:rPr lang="en-US" dirty="0">
                <a:effectLst/>
                <a:latin typeface="Calibri" panose="020F0502020204030204" pitchFamily="34" charset="0"/>
              </a:rPr>
              <a:t> </a:t>
            </a:r>
            <a:r>
              <a:rPr lang="en-US" dirty="0" err="1">
                <a:effectLst/>
                <a:latin typeface="Calibri" panose="020F0502020204030204" pitchFamily="34" charset="0"/>
              </a:rPr>
              <a:t>mo</a:t>
            </a:r>
            <a:r>
              <a:rPr lang="en-US" dirty="0">
                <a:effectLst/>
                <a:latin typeface="Calibri" panose="020F0502020204030204" pitchFamily="34" charset="0"/>
              </a:rPr>
              <a:t> et</a:t>
            </a:r>
          </a:p>
          <a:p>
            <a:r>
              <a:rPr lang="en-US" dirty="0">
                <a:effectLst/>
                <a:latin typeface="Calibri" panose="020F0502020204030204" pitchFamily="34" charset="0"/>
              </a:rPr>
              <a:t>      • </a:t>
            </a:r>
            <a:r>
              <a:rPr lang="en-US" dirty="0" err="1">
                <a:effectLst/>
                <a:latin typeface="Calibri" panose="020F0502020204030204" pitchFamily="34" charset="0"/>
              </a:rPr>
              <a:t>Icienim</a:t>
            </a:r>
            <a:r>
              <a:rPr lang="en-US" dirty="0">
                <a:effectLst/>
                <a:latin typeface="Calibri" panose="020F0502020204030204" pitchFamily="34" charset="0"/>
              </a:rPr>
              <a:t> </a:t>
            </a:r>
            <a:r>
              <a:rPr lang="en-US" dirty="0" err="1">
                <a:effectLst/>
                <a:latin typeface="Calibri" panose="020F0502020204030204" pitchFamily="34" charset="0"/>
              </a:rPr>
              <a:t>illaut</a:t>
            </a:r>
            <a:r>
              <a:rPr lang="en-US" dirty="0">
                <a:effectLst/>
                <a:latin typeface="Calibri" panose="020F0502020204030204" pitchFamily="34" charset="0"/>
              </a:rPr>
              <a:t> </a:t>
            </a:r>
            <a:r>
              <a:rPr lang="en-US" dirty="0" err="1">
                <a:effectLst/>
                <a:latin typeface="Calibri" panose="020F0502020204030204" pitchFamily="34" charset="0"/>
              </a:rPr>
              <a:t>lation</a:t>
            </a:r>
            <a:r>
              <a:rPr lang="en-US" dirty="0">
                <a:effectLst/>
                <a:latin typeface="Calibri" panose="020F0502020204030204" pitchFamily="34" charset="0"/>
              </a:rPr>
              <a:t> </a:t>
            </a:r>
            <a:r>
              <a:rPr lang="en-US" dirty="0" err="1">
                <a:effectLst/>
                <a:latin typeface="Calibri" panose="020F0502020204030204" pitchFamily="34" charset="0"/>
              </a:rPr>
              <a:t>eriandigni</a:t>
            </a:r>
            <a:r>
              <a:rPr lang="en-US" dirty="0">
                <a:effectLst/>
                <a:latin typeface="Calibri" panose="020F0502020204030204" pitchFamily="34" charset="0"/>
              </a:rPr>
              <a:t> </a:t>
            </a:r>
            <a:r>
              <a:rPr lang="en-US" dirty="0" err="1">
                <a:effectLst/>
                <a:latin typeface="Calibri" panose="020F0502020204030204" pitchFamily="34" charset="0"/>
              </a:rPr>
              <a:t>aut</a:t>
            </a:r>
            <a:r>
              <a:rPr lang="en-US" dirty="0">
                <a:effectLst/>
                <a:latin typeface="Calibri" panose="020F0502020204030204" pitchFamily="34" charset="0"/>
              </a:rPr>
              <a:t> labor </a:t>
            </a:r>
            <a:r>
              <a:rPr lang="en-US" dirty="0" err="1">
                <a:effectLst/>
                <a:latin typeface="Calibri" panose="020F0502020204030204" pitchFamily="34" charset="0"/>
              </a:rPr>
              <a:t>sae</a:t>
            </a:r>
            <a:r>
              <a:rPr lang="en-US" dirty="0">
                <a:effectLst/>
                <a:latin typeface="Calibri" panose="020F0502020204030204" pitchFamily="34" charset="0"/>
              </a:rPr>
              <a:t>. </a:t>
            </a:r>
            <a:r>
              <a:rPr lang="en-US" dirty="0" err="1">
                <a:effectLst/>
                <a:latin typeface="Calibri" panose="020F0502020204030204" pitchFamily="34" charset="0"/>
              </a:rPr>
              <a:t>Itatur</a:t>
            </a:r>
            <a:r>
              <a:rPr lang="en-US" dirty="0">
                <a:effectLst/>
                <a:latin typeface="Calibri" panose="020F0502020204030204" pitchFamily="34" charset="0"/>
              </a:rPr>
              <a:t>, </a:t>
            </a:r>
            <a:r>
              <a:rPr lang="en-US" dirty="0" err="1">
                <a:effectLst/>
                <a:latin typeface="Calibri" panose="020F0502020204030204" pitchFamily="34" charset="0"/>
              </a:rPr>
              <a:t>nonsed</a:t>
            </a:r>
            <a:r>
              <a:rPr lang="en-US" dirty="0">
                <a:effectLst/>
                <a:latin typeface="Calibri" panose="020F0502020204030204" pitchFamily="34" charset="0"/>
              </a:rPr>
              <a:t>  </a:t>
            </a:r>
          </a:p>
          <a:p>
            <a:r>
              <a:rPr lang="en-US" dirty="0" err="1">
                <a:effectLst/>
                <a:latin typeface="Calibri" panose="020F0502020204030204" pitchFamily="34" charset="0"/>
              </a:rPr>
              <a:t>Aximporro</a:t>
            </a:r>
            <a:r>
              <a:rPr lang="en-US" dirty="0">
                <a:effectLst/>
                <a:latin typeface="Calibri" panose="020F0502020204030204" pitchFamily="34" charset="0"/>
              </a:rPr>
              <a:t> con </a:t>
            </a:r>
            <a:r>
              <a:rPr lang="en-US" dirty="0" err="1">
                <a:effectLst/>
                <a:latin typeface="Calibri" panose="020F0502020204030204" pitchFamily="34" charset="0"/>
              </a:rPr>
              <a:t>pe</a:t>
            </a:r>
            <a:r>
              <a:rPr lang="en-US" dirty="0">
                <a:effectLst/>
                <a:latin typeface="Calibri" panose="020F0502020204030204" pitchFamily="34" charset="0"/>
              </a:rPr>
              <a:t> prate re </a:t>
            </a:r>
            <a:r>
              <a:rPr lang="en-US" dirty="0" err="1">
                <a:effectLst/>
                <a:latin typeface="Calibri" panose="020F0502020204030204" pitchFamily="34" charset="0"/>
              </a:rPr>
              <a:t>volupta</a:t>
            </a:r>
            <a:r>
              <a:rPr lang="en-US" dirty="0">
                <a:effectLst/>
                <a:latin typeface="Calibri" panose="020F0502020204030204" pitchFamily="34" charset="0"/>
              </a:rPr>
              <a:t> quo con </a:t>
            </a:r>
            <a:r>
              <a:rPr lang="en-US" dirty="0" err="1">
                <a:effectLst/>
                <a:latin typeface="Calibri" panose="020F0502020204030204" pitchFamily="34" charset="0"/>
              </a:rPr>
              <a:t>corendes</a:t>
            </a:r>
            <a:r>
              <a:rPr lang="en-US" dirty="0">
                <a:effectLst/>
                <a:latin typeface="Calibri" panose="020F0502020204030204" pitchFamily="34" charset="0"/>
              </a:rPr>
              <a:t> </a:t>
            </a:r>
            <a:r>
              <a:rPr lang="en-US" dirty="0" err="1">
                <a:effectLst/>
                <a:latin typeface="Calibri" panose="020F0502020204030204" pitchFamily="34" charset="0"/>
              </a:rPr>
              <a:t>raerum</a:t>
            </a:r>
            <a:r>
              <a:rPr lang="en-US" dirty="0">
                <a:effectLst/>
                <a:latin typeface="Calibri" panose="020F0502020204030204" pitchFamily="34" charset="0"/>
              </a:rPr>
              <a:t> fugit, </a:t>
            </a:r>
            <a:r>
              <a:rPr lang="en-US" dirty="0" err="1">
                <a:effectLst/>
                <a:latin typeface="Calibri" panose="020F0502020204030204" pitchFamily="34" charset="0"/>
              </a:rPr>
              <a:t>consed</a:t>
            </a:r>
            <a:r>
              <a:rPr lang="en-US" dirty="0">
                <a:effectLst/>
                <a:latin typeface="Calibri" panose="020F0502020204030204" pitchFamily="34" charset="0"/>
              </a:rPr>
              <a:t> </a:t>
            </a:r>
            <a:r>
              <a:rPr lang="en-US" dirty="0" err="1">
                <a:effectLst/>
                <a:latin typeface="Calibri" panose="020F0502020204030204" pitchFamily="34" charset="0"/>
              </a:rPr>
              <a:t>exeriae</a:t>
            </a:r>
            <a:r>
              <a:rPr lang="en-US" dirty="0">
                <a:effectLst/>
                <a:latin typeface="Calibri" panose="020F0502020204030204" pitchFamily="34" charset="0"/>
              </a:rPr>
              <a:t> </a:t>
            </a:r>
            <a:r>
              <a:rPr lang="en-US" dirty="0" err="1">
                <a:effectLst/>
                <a:latin typeface="Calibri" panose="020F0502020204030204" pitchFamily="34" charset="0"/>
              </a:rPr>
              <a:t>scimagnamus</a:t>
            </a:r>
            <a:r>
              <a:rPr lang="en-US" dirty="0">
                <a:effectLst/>
                <a:latin typeface="Calibri" panose="020F0502020204030204" pitchFamily="34" charset="0"/>
              </a:rPr>
              <a:t> </a:t>
            </a:r>
            <a:r>
              <a:rPr lang="en-US" dirty="0" err="1">
                <a:effectLst/>
                <a:latin typeface="Calibri" panose="020F0502020204030204" pitchFamily="34" charset="0"/>
              </a:rPr>
              <a:t>distrum</a:t>
            </a:r>
            <a:r>
              <a:rPr lang="en-US" dirty="0">
                <a:effectLst/>
                <a:latin typeface="Calibri" panose="020F0502020204030204" pitchFamily="34" charset="0"/>
              </a:rPr>
              <a:t> </a:t>
            </a:r>
            <a:r>
              <a:rPr lang="en-US" dirty="0" err="1">
                <a:effectLst/>
                <a:latin typeface="Calibri" panose="020F0502020204030204" pitchFamily="34" charset="0"/>
              </a:rPr>
              <a:t>vendae</a:t>
            </a:r>
            <a:r>
              <a:rPr lang="en-US" dirty="0">
                <a:effectLst/>
                <a:latin typeface="Calibri" panose="020F0502020204030204" pitchFamily="34" charset="0"/>
              </a:rPr>
              <a:t> non et </a:t>
            </a:r>
            <a:r>
              <a:rPr lang="en-US" dirty="0" err="1">
                <a:effectLst/>
                <a:latin typeface="Calibri" panose="020F0502020204030204" pitchFamily="34" charset="0"/>
              </a:rPr>
              <a:t>dit</a:t>
            </a:r>
            <a:r>
              <a:rPr lang="en-US" dirty="0">
                <a:effectLst/>
                <a:latin typeface="Calibri" panose="020F0502020204030204" pitchFamily="34" charset="0"/>
              </a:rPr>
              <a:t> </a:t>
            </a:r>
            <a:r>
              <a:rPr lang="en-US" dirty="0" err="1">
                <a:effectLst/>
                <a:latin typeface="Calibri" panose="020F0502020204030204" pitchFamily="34" charset="0"/>
              </a:rPr>
              <a:t>fuga</a:t>
            </a:r>
            <a:r>
              <a:rPr lang="en-US" dirty="0">
                <a:effectLst/>
                <a:latin typeface="Calibri" panose="020F0502020204030204" pitchFamily="34" charset="0"/>
              </a:rPr>
              <a:t>. Nobis </a:t>
            </a:r>
            <a:r>
              <a:rPr lang="en-US" dirty="0" err="1">
                <a:effectLst/>
                <a:latin typeface="Calibri" panose="020F0502020204030204" pitchFamily="34" charset="0"/>
              </a:rPr>
              <a:t>inullorem</a:t>
            </a:r>
            <a:r>
              <a:rPr lang="en-US" dirty="0">
                <a:effectLst/>
                <a:latin typeface="Calibri" panose="020F0502020204030204" pitchFamily="34" charset="0"/>
              </a:rPr>
              <a:t> re </a:t>
            </a:r>
            <a:r>
              <a:rPr lang="en-US" dirty="0" err="1">
                <a:effectLst/>
                <a:latin typeface="Calibri" panose="020F0502020204030204" pitchFamily="34" charset="0"/>
              </a:rPr>
              <a:t>enima</a:t>
            </a:r>
            <a:r>
              <a:rPr lang="en-US" dirty="0">
                <a:effectLst/>
                <a:latin typeface="Calibri" panose="020F0502020204030204" pitchFamily="34" charset="0"/>
              </a:rPr>
              <a:t> </a:t>
            </a:r>
            <a:r>
              <a:rPr lang="en-US" dirty="0" err="1">
                <a:effectLst/>
                <a:latin typeface="Calibri" panose="020F0502020204030204" pitchFamily="34" charset="0"/>
              </a:rPr>
              <a:t>perum</a:t>
            </a:r>
            <a:r>
              <a:rPr lang="en-US" dirty="0">
                <a:effectLst/>
                <a:latin typeface="Calibri" panose="020F0502020204030204" pitchFamily="34" charset="0"/>
              </a:rPr>
              <a:t> </a:t>
            </a:r>
            <a:r>
              <a:rPr lang="en-US" dirty="0" err="1">
                <a:effectLst/>
                <a:latin typeface="Calibri" panose="020F0502020204030204" pitchFamily="34" charset="0"/>
              </a:rPr>
              <a:t>facea</a:t>
            </a:r>
            <a:r>
              <a:rPr lang="en-US" dirty="0">
                <a:effectLst/>
                <a:latin typeface="Calibri" panose="020F0502020204030204" pitchFamily="34" charset="0"/>
              </a:rPr>
              <a:t> </a:t>
            </a:r>
            <a:r>
              <a:rPr lang="en-US" dirty="0" err="1">
                <a:effectLst/>
                <a:latin typeface="Calibri" panose="020F0502020204030204" pitchFamily="34" charset="0"/>
              </a:rPr>
              <a:t>verumet</a:t>
            </a:r>
            <a:r>
              <a:rPr lang="en-US" dirty="0">
                <a:effectLst/>
                <a:latin typeface="Calibri" panose="020F0502020204030204" pitchFamily="34" charset="0"/>
              </a:rPr>
              <a:t> </a:t>
            </a:r>
            <a:r>
              <a:rPr lang="en-US" dirty="0" err="1">
                <a:effectLst/>
                <a:latin typeface="Calibri" panose="020F0502020204030204" pitchFamily="34" charset="0"/>
              </a:rPr>
              <a:t>fugia</a:t>
            </a:r>
            <a:r>
              <a:rPr lang="en-US" dirty="0">
                <a:effectLst/>
                <a:latin typeface="Calibri" panose="020F0502020204030204" pitchFamily="34" charset="0"/>
              </a:rPr>
              <a:t> </a:t>
            </a:r>
            <a:r>
              <a:rPr lang="en-US" dirty="0" err="1">
                <a:effectLst/>
                <a:latin typeface="Calibri" panose="020F0502020204030204" pitchFamily="34" charset="0"/>
              </a:rPr>
              <a:t>velectoria</a:t>
            </a:r>
            <a:r>
              <a:rPr lang="en-US" dirty="0">
                <a:effectLst/>
                <a:latin typeface="Calibri" panose="020F0502020204030204" pitchFamily="34" charset="0"/>
              </a:rPr>
              <a:t> </a:t>
            </a:r>
            <a:r>
              <a:rPr lang="en-US" dirty="0" err="1">
                <a:effectLst/>
                <a:latin typeface="Calibri" panose="020F0502020204030204" pitchFamily="34" charset="0"/>
              </a:rPr>
              <a:t>nis</a:t>
            </a:r>
            <a:r>
              <a:rPr lang="en-US" dirty="0">
                <a:effectLst/>
                <a:latin typeface="Calibri" panose="020F0502020204030204" pitchFamily="34" charset="0"/>
              </a:rPr>
              <a:t> qui del </a:t>
            </a:r>
            <a:r>
              <a:rPr lang="en-US" dirty="0" err="1">
                <a:effectLst/>
                <a:latin typeface="Calibri" panose="020F0502020204030204" pitchFamily="34" charset="0"/>
              </a:rPr>
              <a:t>imi</a:t>
            </a:r>
            <a:r>
              <a:rPr lang="en-US" dirty="0">
                <a:effectLst/>
                <a:latin typeface="Calibri" panose="020F0502020204030204" pitchFamily="34" charset="0"/>
              </a:rPr>
              <a:t>, </a:t>
            </a:r>
            <a:r>
              <a:rPr lang="en-US" dirty="0" err="1">
                <a:effectLst/>
                <a:latin typeface="Calibri" panose="020F0502020204030204" pitchFamily="34" charset="0"/>
              </a:rPr>
              <a:t>si</a:t>
            </a:r>
            <a:r>
              <a:rPr lang="en-US" dirty="0">
                <a:effectLst/>
                <a:latin typeface="Calibri" panose="020F0502020204030204" pitchFamily="34" charset="0"/>
              </a:rPr>
              <a:t> </a:t>
            </a:r>
            <a:r>
              <a:rPr lang="en-US" dirty="0" err="1">
                <a:effectLst/>
                <a:latin typeface="Calibri" panose="020F0502020204030204" pitchFamily="34" charset="0"/>
              </a:rPr>
              <a:t>omnis</a:t>
            </a:r>
            <a:r>
              <a:rPr lang="en-US" dirty="0">
                <a:effectLst/>
                <a:latin typeface="Calibri" panose="020F0502020204030204" pitchFamily="34" charset="0"/>
              </a:rPr>
              <a:t> </a:t>
            </a:r>
            <a:r>
              <a:rPr lang="en-US" dirty="0" err="1">
                <a:effectLst/>
                <a:latin typeface="Calibri" panose="020F0502020204030204" pitchFamily="34" charset="0"/>
              </a:rPr>
              <a:t>sequis</a:t>
            </a:r>
            <a:r>
              <a:rPr lang="en-US" dirty="0">
                <a:effectLst/>
                <a:latin typeface="Calibri" panose="020F0502020204030204" pitchFamily="34" charset="0"/>
              </a:rPr>
              <a:t> </a:t>
            </a:r>
            <a:r>
              <a:rPr lang="en-US" dirty="0" err="1">
                <a:effectLst/>
                <a:latin typeface="Calibri" panose="020F0502020204030204" pitchFamily="34" charset="0"/>
              </a:rPr>
              <a:t>delit</a:t>
            </a:r>
            <a:r>
              <a:rPr lang="en-US" dirty="0">
                <a:effectLst/>
                <a:latin typeface="Calibri" panose="020F0502020204030204" pitchFamily="34" charset="0"/>
              </a:rPr>
              <a:t> </a:t>
            </a:r>
            <a:r>
              <a:rPr lang="en-US" dirty="0" err="1">
                <a:effectLst/>
                <a:latin typeface="Calibri" panose="020F0502020204030204" pitchFamily="34" charset="0"/>
              </a:rPr>
              <a:t>maio</a:t>
            </a:r>
            <a:r>
              <a:rPr lang="en-US" dirty="0">
                <a:effectLst/>
                <a:latin typeface="Calibri" panose="020F0502020204030204" pitchFamily="34" charset="0"/>
              </a:rPr>
              <a:t>. Et et </a:t>
            </a:r>
            <a:r>
              <a:rPr lang="en-US" dirty="0" err="1">
                <a:effectLst/>
                <a:latin typeface="Calibri" panose="020F0502020204030204" pitchFamily="34" charset="0"/>
              </a:rPr>
              <a:t>utatib</a:t>
            </a:r>
            <a:r>
              <a:rPr lang="en-US" dirty="0">
                <a:effectLst/>
                <a:latin typeface="Calibri" panose="020F0502020204030204" pitchFamily="34" charset="0"/>
              </a:rPr>
              <a:t>.</a:t>
            </a:r>
          </a:p>
        </p:txBody>
      </p:sp>
      <p:sp>
        <p:nvSpPr>
          <p:cNvPr id="3" name="Slide Number Placeholder 2">
            <a:extLst>
              <a:ext uri="{FF2B5EF4-FFF2-40B4-BE49-F238E27FC236}">
                <a16:creationId xmlns:a16="http://schemas.microsoft.com/office/drawing/2014/main" id="{8D9ABED0-996B-4842-95C9-D68A43629BD5}"/>
              </a:ext>
            </a:extLst>
          </p:cNvPr>
          <p:cNvSpPr>
            <a:spLocks noGrp="1"/>
          </p:cNvSpPr>
          <p:nvPr>
            <p:ph type="sldNum" sz="quarter" idx="15"/>
          </p:nvPr>
        </p:nvSpPr>
        <p:spPr/>
        <p:txBody>
          <a:bodyPr/>
          <a:lstStyle/>
          <a:p>
            <a:fld id="{83CDD90F-16B8-40E2-A5D0-9539F3F61BF5}" type="slidenum">
              <a:rPr lang="en-US" smtClean="0"/>
              <a:pPr/>
              <a:t>‹#›</a:t>
            </a:fld>
            <a:endParaRPr lang="en-US"/>
          </a:p>
        </p:txBody>
      </p:sp>
      <p:sp>
        <p:nvSpPr>
          <p:cNvPr id="7" name="Title 1">
            <a:extLst>
              <a:ext uri="{FF2B5EF4-FFF2-40B4-BE49-F238E27FC236}">
                <a16:creationId xmlns:a16="http://schemas.microsoft.com/office/drawing/2014/main" id="{55AF74B4-CEF3-2249-BF0A-97FE5714474D}"/>
              </a:ext>
            </a:extLst>
          </p:cNvPr>
          <p:cNvSpPr>
            <a:spLocks noGrp="1"/>
          </p:cNvSpPr>
          <p:nvPr>
            <p:ph type="title" hasCustomPrompt="1"/>
          </p:nvPr>
        </p:nvSpPr>
        <p:spPr>
          <a:xfrm>
            <a:off x="628650" y="581628"/>
            <a:ext cx="4458424" cy="416689"/>
          </a:xfrm>
          <a:prstGeom prst="rect">
            <a:avLst/>
          </a:prstGeom>
        </p:spPr>
        <p:txBody>
          <a:bodyPr anchor="t">
            <a:normAutofit/>
          </a:bodyPr>
          <a:lstStyle>
            <a:lvl1pPr>
              <a:defRPr sz="2700" b="1">
                <a:solidFill>
                  <a:schemeClr val="accent1"/>
                </a:solidFill>
              </a:defRPr>
            </a:lvl1pPr>
          </a:lstStyle>
          <a:p>
            <a:r>
              <a:rPr lang="en-US" dirty="0"/>
              <a:t>Headline goes here</a:t>
            </a:r>
          </a:p>
        </p:txBody>
      </p:sp>
    </p:spTree>
    <p:extLst>
      <p:ext uri="{BB962C8B-B14F-4D97-AF65-F5344CB8AC3E}">
        <p14:creationId xmlns:p14="http://schemas.microsoft.com/office/powerpoint/2010/main" val="146885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485900"/>
            <a:ext cx="77724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5"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Slide – Sm Graphic">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38E8A50-06FC-FA40-83B6-D0B0E804095E}"/>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0F6D833-BE35-554B-A473-4268997AB2B5}"/>
              </a:ext>
            </a:extLst>
          </p:cNvPr>
          <p:cNvSpPr>
            <a:spLocks noGrp="1"/>
          </p:cNvSpPr>
          <p:nvPr>
            <p:ph type="title" hasCustomPrompt="1"/>
          </p:nvPr>
        </p:nvSpPr>
        <p:spPr>
          <a:xfrm>
            <a:off x="628650" y="581628"/>
            <a:ext cx="5841112" cy="416689"/>
          </a:xfrm>
          <a:prstGeom prst="rect">
            <a:avLst/>
          </a:prstGeom>
        </p:spPr>
        <p:txBody>
          <a:bodyPr anchor="t">
            <a:normAutofit/>
          </a:bodyPr>
          <a:lstStyle>
            <a:lvl1pPr>
              <a:defRPr sz="2700" b="1">
                <a:solidFill>
                  <a:schemeClr val="accent1"/>
                </a:solidFill>
              </a:defRPr>
            </a:lvl1pPr>
          </a:lstStyle>
          <a:p>
            <a:r>
              <a:rPr lang="en-US" dirty="0"/>
              <a:t>Headline goes here</a:t>
            </a:r>
          </a:p>
        </p:txBody>
      </p:sp>
      <p:sp>
        <p:nvSpPr>
          <p:cNvPr id="10" name="Text Placeholder 9">
            <a:extLst>
              <a:ext uri="{FF2B5EF4-FFF2-40B4-BE49-F238E27FC236}">
                <a16:creationId xmlns:a16="http://schemas.microsoft.com/office/drawing/2014/main" id="{95ADAFA8-1D60-AB4F-93EC-EC4914DDEBF2}"/>
              </a:ext>
            </a:extLst>
          </p:cNvPr>
          <p:cNvSpPr>
            <a:spLocks noGrp="1"/>
          </p:cNvSpPr>
          <p:nvPr>
            <p:ph type="body" sz="quarter" idx="13" hasCustomPrompt="1"/>
          </p:nvPr>
        </p:nvSpPr>
        <p:spPr>
          <a:xfrm>
            <a:off x="628650" y="1094186"/>
            <a:ext cx="5841724" cy="242691"/>
          </a:xfrm>
          <a:prstGeom prst="rect">
            <a:avLst/>
          </a:prstGeom>
        </p:spPr>
        <p:txBody>
          <a:bodyPr>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err="1"/>
              <a:t>Subheadline</a:t>
            </a:r>
            <a:r>
              <a:rPr lang="en-US" dirty="0"/>
              <a:t> goes here</a:t>
            </a:r>
          </a:p>
        </p:txBody>
      </p:sp>
      <p:sp>
        <p:nvSpPr>
          <p:cNvPr id="11" name="Text Placeholder 9">
            <a:extLst>
              <a:ext uri="{FF2B5EF4-FFF2-40B4-BE49-F238E27FC236}">
                <a16:creationId xmlns:a16="http://schemas.microsoft.com/office/drawing/2014/main" id="{747B4507-71CB-394C-9EBE-4AC75581EB1F}"/>
              </a:ext>
            </a:extLst>
          </p:cNvPr>
          <p:cNvSpPr>
            <a:spLocks noGrp="1"/>
          </p:cNvSpPr>
          <p:nvPr>
            <p:ph type="body" sz="quarter" idx="14" hasCustomPrompt="1"/>
          </p:nvPr>
        </p:nvSpPr>
        <p:spPr>
          <a:xfrm>
            <a:off x="628650" y="1579945"/>
            <a:ext cx="5841724" cy="2665070"/>
          </a:xfrm>
          <a:prstGeom prst="rect">
            <a:avLst/>
          </a:prstGeom>
        </p:spPr>
        <p:txBody>
          <a:bodyPr>
            <a:noAutofit/>
          </a:bodyPr>
          <a:lstStyle>
            <a:lvl1pPr marL="0" indent="0">
              <a:lnSpc>
                <a:spcPct val="150000"/>
              </a:lnSpc>
              <a:buNone/>
              <a:defRPr lang="en-US" sz="1050" smtClean="0">
                <a:effectLst/>
              </a:defRPr>
            </a:lvl1pPr>
            <a:lvl2pPr marL="342900" indent="0">
              <a:buNone/>
              <a:defRPr/>
            </a:lvl2pPr>
            <a:lvl3pPr marL="685800" indent="0">
              <a:buNone/>
              <a:defRPr/>
            </a:lvl3pPr>
            <a:lvl4pPr marL="1028700" indent="0">
              <a:buNone/>
              <a:defRPr/>
            </a:lvl4pPr>
            <a:lvl5pPr marL="1371600" indent="0">
              <a:buNone/>
              <a:defRPr/>
            </a:lvl5pPr>
          </a:lstStyle>
          <a:p>
            <a:r>
              <a:rPr lang="en-US" dirty="0" err="1">
                <a:effectLst/>
                <a:latin typeface="Calibri" panose="020F0502020204030204" pitchFamily="34" charset="0"/>
              </a:rPr>
              <a:t>Liquidesto</a:t>
            </a:r>
            <a:r>
              <a:rPr lang="en-US" dirty="0">
                <a:effectLst/>
                <a:latin typeface="Calibri" panose="020F0502020204030204" pitchFamily="34" charset="0"/>
              </a:rPr>
              <a:t> </a:t>
            </a:r>
            <a:r>
              <a:rPr lang="en-US" dirty="0" err="1">
                <a:effectLst/>
                <a:latin typeface="Calibri" panose="020F0502020204030204" pitchFamily="34" charset="0"/>
              </a:rPr>
              <a:t>vellenia</a:t>
            </a:r>
            <a:r>
              <a:rPr lang="en-US" dirty="0">
                <a:effectLst/>
                <a:latin typeface="Calibri" panose="020F0502020204030204" pitchFamily="34" charset="0"/>
              </a:rPr>
              <a:t> </a:t>
            </a:r>
            <a:r>
              <a:rPr lang="en-US" dirty="0" err="1">
                <a:effectLst/>
                <a:latin typeface="Calibri" panose="020F0502020204030204" pitchFamily="34" charset="0"/>
              </a:rPr>
              <a:t>aute</a:t>
            </a:r>
            <a:r>
              <a:rPr lang="en-US" dirty="0">
                <a:effectLst/>
                <a:latin typeface="Calibri" panose="020F0502020204030204" pitchFamily="34" charset="0"/>
              </a:rPr>
              <a:t> </a:t>
            </a:r>
            <a:r>
              <a:rPr lang="en-US" dirty="0" err="1">
                <a:effectLst/>
                <a:latin typeface="Calibri" panose="020F0502020204030204" pitchFamily="34" charset="0"/>
              </a:rPr>
              <a:t>eum</a:t>
            </a:r>
            <a:r>
              <a:rPr lang="en-US" dirty="0">
                <a:effectLst/>
                <a:latin typeface="Calibri" panose="020F0502020204030204" pitchFamily="34" charset="0"/>
              </a:rPr>
              <a:t> que </a:t>
            </a:r>
            <a:r>
              <a:rPr lang="en-US" dirty="0" err="1">
                <a:effectLst/>
                <a:latin typeface="Calibri" panose="020F0502020204030204" pitchFamily="34" charset="0"/>
              </a:rPr>
              <a:t>nonse</a:t>
            </a:r>
            <a:r>
              <a:rPr lang="en-US" dirty="0">
                <a:effectLst/>
                <a:latin typeface="Calibri" panose="020F0502020204030204" pitchFamily="34" charset="0"/>
              </a:rPr>
              <a:t> et, </a:t>
            </a:r>
            <a:r>
              <a:rPr lang="en-US" dirty="0" err="1">
                <a:effectLst/>
                <a:latin typeface="Calibri" panose="020F0502020204030204" pitchFamily="34" charset="0"/>
              </a:rPr>
              <a:t>quamus</a:t>
            </a:r>
            <a:r>
              <a:rPr lang="en-US" dirty="0">
                <a:effectLst/>
                <a:latin typeface="Calibri" panose="020F0502020204030204" pitchFamily="34" charset="0"/>
              </a:rPr>
              <a:t> </a:t>
            </a:r>
            <a:r>
              <a:rPr lang="en-US" dirty="0" err="1">
                <a:effectLst/>
                <a:latin typeface="Calibri" panose="020F0502020204030204" pitchFamily="34" charset="0"/>
              </a:rPr>
              <a:t>doluptate</a:t>
            </a:r>
            <a:r>
              <a:rPr lang="en-US" dirty="0">
                <a:effectLst/>
                <a:latin typeface="Calibri" panose="020F0502020204030204" pitchFamily="34" charset="0"/>
              </a:rPr>
              <a:t> </a:t>
            </a:r>
            <a:r>
              <a:rPr lang="en-US" dirty="0" err="1">
                <a:effectLst/>
                <a:latin typeface="Calibri" panose="020F0502020204030204" pitchFamily="34" charset="0"/>
              </a:rPr>
              <a:t>pedignamet</a:t>
            </a:r>
            <a:r>
              <a:rPr lang="en-US" dirty="0">
                <a:effectLst/>
                <a:latin typeface="Calibri" panose="020F0502020204030204" pitchFamily="34" charset="0"/>
              </a:rPr>
              <a:t> </a:t>
            </a:r>
            <a:r>
              <a:rPr lang="en-US" dirty="0" err="1">
                <a:effectLst/>
                <a:latin typeface="Calibri" panose="020F0502020204030204" pitchFamily="34" charset="0"/>
              </a:rPr>
              <a:t>reped</a:t>
            </a:r>
            <a:r>
              <a:rPr lang="en-US" dirty="0">
                <a:effectLst/>
                <a:latin typeface="Calibri" panose="020F0502020204030204" pitchFamily="34" charset="0"/>
              </a:rPr>
              <a:t> </a:t>
            </a:r>
            <a:r>
              <a:rPr lang="en-US" dirty="0" err="1">
                <a:effectLst/>
                <a:latin typeface="Calibri" panose="020F0502020204030204" pitchFamily="34" charset="0"/>
              </a:rPr>
              <a:t>ut</a:t>
            </a:r>
            <a:r>
              <a:rPr lang="en-US" dirty="0">
                <a:effectLst/>
                <a:latin typeface="Calibri" panose="020F0502020204030204" pitchFamily="34" charset="0"/>
              </a:rPr>
              <a:t> </a:t>
            </a:r>
            <a:r>
              <a:rPr lang="en-US" dirty="0" err="1">
                <a:effectLst/>
                <a:latin typeface="Calibri" panose="020F0502020204030204" pitchFamily="34" charset="0"/>
              </a:rPr>
              <a:t>faccusda</a:t>
            </a:r>
            <a:r>
              <a:rPr lang="en-US" dirty="0">
                <a:effectLst/>
                <a:latin typeface="Calibri" panose="020F0502020204030204" pitchFamily="34" charset="0"/>
              </a:rPr>
              <a:t> </a:t>
            </a:r>
            <a:r>
              <a:rPr lang="en-US" dirty="0" err="1">
                <a:effectLst/>
                <a:latin typeface="Calibri" panose="020F0502020204030204" pitchFamily="34" charset="0"/>
              </a:rPr>
              <a:t>dio</a:t>
            </a:r>
            <a:r>
              <a:rPr lang="en-US" dirty="0">
                <a:effectLst/>
                <a:latin typeface="Calibri" panose="020F0502020204030204" pitchFamily="34" charset="0"/>
              </a:rPr>
              <a:t> od </a:t>
            </a:r>
            <a:r>
              <a:rPr lang="en-US" dirty="0" err="1">
                <a:effectLst/>
                <a:latin typeface="Calibri" panose="020F0502020204030204" pitchFamily="34" charset="0"/>
              </a:rPr>
              <a:t>etur</a:t>
            </a:r>
            <a:r>
              <a:rPr lang="en-US" dirty="0">
                <a:effectLst/>
                <a:latin typeface="Calibri" panose="020F0502020204030204" pitchFamily="34" charset="0"/>
              </a:rPr>
              <a:t>? </a:t>
            </a:r>
            <a:r>
              <a:rPr lang="en-US" dirty="0" err="1">
                <a:effectLst/>
                <a:latin typeface="Calibri" panose="020F0502020204030204" pitchFamily="34" charset="0"/>
              </a:rPr>
              <a:t>Quiderf</a:t>
            </a:r>
            <a:r>
              <a:rPr lang="en-US" dirty="0">
                <a:effectLst/>
                <a:latin typeface="Calibri" panose="020F0502020204030204" pitchFamily="34" charset="0"/>
              </a:rPr>
              <a:t> </a:t>
            </a:r>
            <a:r>
              <a:rPr lang="en-US" dirty="0" err="1">
                <a:effectLst/>
                <a:latin typeface="Calibri" panose="020F0502020204030204" pitchFamily="34" charset="0"/>
              </a:rPr>
              <a:t>erferia</a:t>
            </a:r>
            <a:r>
              <a:rPr lang="en-US" dirty="0">
                <a:effectLst/>
                <a:latin typeface="Calibri" panose="020F0502020204030204" pitchFamily="34" charset="0"/>
              </a:rPr>
              <a:t> </a:t>
            </a:r>
            <a:r>
              <a:rPr lang="en-US" dirty="0" err="1">
                <a:effectLst/>
                <a:latin typeface="Calibri" panose="020F0502020204030204" pitchFamily="34" charset="0"/>
              </a:rPr>
              <a:t>dolupitatem</a:t>
            </a:r>
            <a:r>
              <a:rPr lang="en-US" dirty="0">
                <a:effectLst/>
                <a:latin typeface="Calibri" panose="020F0502020204030204" pitchFamily="34" charset="0"/>
              </a:rPr>
              <a:t> </a:t>
            </a:r>
            <a:r>
              <a:rPr lang="en-US" dirty="0" err="1">
                <a:effectLst/>
                <a:latin typeface="Calibri" panose="020F0502020204030204" pitchFamily="34" charset="0"/>
              </a:rPr>
              <a:t>asimi</a:t>
            </a:r>
            <a:r>
              <a:rPr lang="en-US" dirty="0">
                <a:effectLst/>
                <a:latin typeface="Calibri" panose="020F0502020204030204" pitchFamily="34" charset="0"/>
              </a:rPr>
              <a:t>.</a:t>
            </a:r>
          </a:p>
          <a:p>
            <a:r>
              <a:rPr lang="en-US" dirty="0">
                <a:effectLst/>
                <a:latin typeface="Calibri" panose="020F0502020204030204" pitchFamily="34" charset="0"/>
              </a:rPr>
              <a:t>      • </a:t>
            </a:r>
            <a:r>
              <a:rPr lang="en-US" dirty="0" err="1">
                <a:effectLst/>
                <a:latin typeface="Calibri" panose="020F0502020204030204" pitchFamily="34" charset="0"/>
              </a:rPr>
              <a:t>Conestem</a:t>
            </a:r>
            <a:r>
              <a:rPr lang="en-US" dirty="0">
                <a:effectLst/>
                <a:latin typeface="Calibri" panose="020F0502020204030204" pitchFamily="34" charset="0"/>
              </a:rPr>
              <a:t> </a:t>
            </a:r>
            <a:r>
              <a:rPr lang="en-US" dirty="0" err="1">
                <a:effectLst/>
                <a:latin typeface="Calibri" panose="020F0502020204030204" pitchFamily="34" charset="0"/>
              </a:rPr>
              <a:t>autae</a:t>
            </a:r>
            <a:r>
              <a:rPr lang="en-US" dirty="0">
                <a:effectLst/>
                <a:latin typeface="Calibri" panose="020F0502020204030204" pitchFamily="34" charset="0"/>
              </a:rPr>
              <a:t> </a:t>
            </a:r>
            <a:r>
              <a:rPr lang="en-US" dirty="0" err="1">
                <a:effectLst/>
                <a:latin typeface="Calibri" panose="020F0502020204030204" pitchFamily="34" charset="0"/>
              </a:rPr>
              <a:t>voloris</a:t>
            </a:r>
            <a:r>
              <a:rPr lang="en-US" dirty="0">
                <a:effectLst/>
                <a:latin typeface="Calibri" panose="020F0502020204030204" pitchFamily="34" charset="0"/>
              </a:rPr>
              <a:t> dolor </a:t>
            </a:r>
            <a:r>
              <a:rPr lang="en-US" dirty="0" err="1">
                <a:effectLst/>
                <a:latin typeface="Calibri" panose="020F0502020204030204" pitchFamily="34" charset="0"/>
              </a:rPr>
              <a:t>molorro</a:t>
            </a:r>
            <a:r>
              <a:rPr lang="en-US" dirty="0">
                <a:effectLst/>
                <a:latin typeface="Calibri" panose="020F0502020204030204" pitchFamily="34" charset="0"/>
              </a:rPr>
              <a:t> </a:t>
            </a:r>
            <a:r>
              <a:rPr lang="en-US" dirty="0" err="1">
                <a:effectLst/>
                <a:latin typeface="Calibri" panose="020F0502020204030204" pitchFamily="34" charset="0"/>
              </a:rPr>
              <a:t>tempelitius</a:t>
            </a:r>
            <a:r>
              <a:rPr lang="en-US" dirty="0">
                <a:effectLst/>
                <a:latin typeface="Calibri" panose="020F0502020204030204" pitchFamily="34" charset="0"/>
              </a:rPr>
              <a:t> </a:t>
            </a:r>
            <a:r>
              <a:rPr lang="en-US" dirty="0" err="1">
                <a:effectLst/>
                <a:latin typeface="Calibri" panose="020F0502020204030204" pitchFamily="34" charset="0"/>
              </a:rPr>
              <a:t>ius</a:t>
            </a:r>
            <a:r>
              <a:rPr lang="en-US" dirty="0">
                <a:effectLst/>
                <a:latin typeface="Calibri" panose="020F0502020204030204" pitchFamily="34" charset="0"/>
              </a:rPr>
              <a:t> </a:t>
            </a:r>
          </a:p>
          <a:p>
            <a:r>
              <a:rPr lang="en-US" dirty="0">
                <a:effectLst/>
                <a:latin typeface="Calibri" panose="020F0502020204030204" pitchFamily="34" charset="0"/>
              </a:rPr>
              <a:t>      • De et </a:t>
            </a:r>
            <a:r>
              <a:rPr lang="en-US" dirty="0" err="1">
                <a:effectLst/>
                <a:latin typeface="Calibri" panose="020F0502020204030204" pitchFamily="34" charset="0"/>
              </a:rPr>
              <a:t>labo</a:t>
            </a:r>
            <a:r>
              <a:rPr lang="en-US" dirty="0">
                <a:effectLst/>
                <a:latin typeface="Calibri" panose="020F0502020204030204" pitchFamily="34" charset="0"/>
              </a:rPr>
              <a:t>. </a:t>
            </a:r>
            <a:r>
              <a:rPr lang="en-US" dirty="0" err="1">
                <a:effectLst/>
                <a:latin typeface="Calibri" panose="020F0502020204030204" pitchFamily="34" charset="0"/>
              </a:rPr>
              <a:t>Aximusc</a:t>
            </a:r>
            <a:r>
              <a:rPr lang="en-US" dirty="0">
                <a:effectLst/>
                <a:latin typeface="Calibri" panose="020F0502020204030204" pitchFamily="34" charset="0"/>
              </a:rPr>
              <a:t> </a:t>
            </a:r>
            <a:r>
              <a:rPr lang="en-US" dirty="0" err="1">
                <a:effectLst/>
                <a:latin typeface="Calibri" panose="020F0502020204030204" pitchFamily="34" charset="0"/>
              </a:rPr>
              <a:t>idendam</a:t>
            </a:r>
            <a:r>
              <a:rPr lang="en-US" dirty="0">
                <a:effectLst/>
                <a:latin typeface="Calibri" panose="020F0502020204030204" pitchFamily="34" charset="0"/>
              </a:rPr>
              <a:t>, </a:t>
            </a:r>
            <a:r>
              <a:rPr lang="en-US" dirty="0" err="1">
                <a:effectLst/>
                <a:latin typeface="Calibri" panose="020F0502020204030204" pitchFamily="34" charset="0"/>
              </a:rPr>
              <a:t>tectora</a:t>
            </a:r>
            <a:r>
              <a:rPr lang="en-US" dirty="0">
                <a:effectLst/>
                <a:latin typeface="Calibri" panose="020F0502020204030204" pitchFamily="34" charset="0"/>
              </a:rPr>
              <a:t> </a:t>
            </a:r>
            <a:r>
              <a:rPr lang="en-US" dirty="0" err="1">
                <a:effectLst/>
                <a:latin typeface="Calibri" panose="020F0502020204030204" pitchFamily="34" charset="0"/>
              </a:rPr>
              <a:t>verferiatur</a:t>
            </a:r>
            <a:r>
              <a:rPr lang="en-US" dirty="0">
                <a:effectLst/>
                <a:latin typeface="Calibri" panose="020F0502020204030204" pitchFamily="34" charset="0"/>
              </a:rPr>
              <a:t> </a:t>
            </a:r>
            <a:r>
              <a:rPr lang="en-US" dirty="0" err="1">
                <a:effectLst/>
                <a:latin typeface="Calibri" panose="020F0502020204030204" pitchFamily="34" charset="0"/>
              </a:rPr>
              <a:t>mo</a:t>
            </a:r>
            <a:r>
              <a:rPr lang="en-US" dirty="0">
                <a:effectLst/>
                <a:latin typeface="Calibri" panose="020F0502020204030204" pitchFamily="34" charset="0"/>
              </a:rPr>
              <a:t> et</a:t>
            </a:r>
          </a:p>
          <a:p>
            <a:r>
              <a:rPr lang="en-US" dirty="0">
                <a:effectLst/>
                <a:latin typeface="Calibri" panose="020F0502020204030204" pitchFamily="34" charset="0"/>
              </a:rPr>
              <a:t>      • </a:t>
            </a:r>
            <a:r>
              <a:rPr lang="en-US" dirty="0" err="1">
                <a:effectLst/>
                <a:latin typeface="Calibri" panose="020F0502020204030204" pitchFamily="34" charset="0"/>
              </a:rPr>
              <a:t>Icienim</a:t>
            </a:r>
            <a:r>
              <a:rPr lang="en-US" dirty="0">
                <a:effectLst/>
                <a:latin typeface="Calibri" panose="020F0502020204030204" pitchFamily="34" charset="0"/>
              </a:rPr>
              <a:t> </a:t>
            </a:r>
            <a:r>
              <a:rPr lang="en-US" dirty="0" err="1">
                <a:effectLst/>
                <a:latin typeface="Calibri" panose="020F0502020204030204" pitchFamily="34" charset="0"/>
              </a:rPr>
              <a:t>illaut</a:t>
            </a:r>
            <a:r>
              <a:rPr lang="en-US" dirty="0">
                <a:effectLst/>
                <a:latin typeface="Calibri" panose="020F0502020204030204" pitchFamily="34" charset="0"/>
              </a:rPr>
              <a:t> </a:t>
            </a:r>
            <a:r>
              <a:rPr lang="en-US" dirty="0" err="1">
                <a:effectLst/>
                <a:latin typeface="Calibri" panose="020F0502020204030204" pitchFamily="34" charset="0"/>
              </a:rPr>
              <a:t>lation</a:t>
            </a:r>
            <a:r>
              <a:rPr lang="en-US" dirty="0">
                <a:effectLst/>
                <a:latin typeface="Calibri" panose="020F0502020204030204" pitchFamily="34" charset="0"/>
              </a:rPr>
              <a:t> </a:t>
            </a:r>
            <a:r>
              <a:rPr lang="en-US" dirty="0" err="1">
                <a:effectLst/>
                <a:latin typeface="Calibri" panose="020F0502020204030204" pitchFamily="34" charset="0"/>
              </a:rPr>
              <a:t>eriandigni</a:t>
            </a:r>
            <a:r>
              <a:rPr lang="en-US" dirty="0">
                <a:effectLst/>
                <a:latin typeface="Calibri" panose="020F0502020204030204" pitchFamily="34" charset="0"/>
              </a:rPr>
              <a:t> </a:t>
            </a:r>
            <a:r>
              <a:rPr lang="en-US" dirty="0" err="1">
                <a:effectLst/>
                <a:latin typeface="Calibri" panose="020F0502020204030204" pitchFamily="34" charset="0"/>
              </a:rPr>
              <a:t>aut</a:t>
            </a:r>
            <a:r>
              <a:rPr lang="en-US" dirty="0">
                <a:effectLst/>
                <a:latin typeface="Calibri" panose="020F0502020204030204" pitchFamily="34" charset="0"/>
              </a:rPr>
              <a:t> labor </a:t>
            </a:r>
            <a:r>
              <a:rPr lang="en-US" dirty="0" err="1">
                <a:effectLst/>
                <a:latin typeface="Calibri" panose="020F0502020204030204" pitchFamily="34" charset="0"/>
              </a:rPr>
              <a:t>sae</a:t>
            </a:r>
            <a:r>
              <a:rPr lang="en-US" dirty="0">
                <a:effectLst/>
                <a:latin typeface="Calibri" panose="020F0502020204030204" pitchFamily="34" charset="0"/>
              </a:rPr>
              <a:t>. </a:t>
            </a:r>
            <a:r>
              <a:rPr lang="en-US" dirty="0" err="1">
                <a:effectLst/>
                <a:latin typeface="Calibri" panose="020F0502020204030204" pitchFamily="34" charset="0"/>
              </a:rPr>
              <a:t>Itatur</a:t>
            </a:r>
            <a:r>
              <a:rPr lang="en-US" dirty="0">
                <a:effectLst/>
                <a:latin typeface="Calibri" panose="020F0502020204030204" pitchFamily="34" charset="0"/>
              </a:rPr>
              <a:t>, </a:t>
            </a:r>
            <a:r>
              <a:rPr lang="en-US" dirty="0" err="1">
                <a:effectLst/>
                <a:latin typeface="Calibri" panose="020F0502020204030204" pitchFamily="34" charset="0"/>
              </a:rPr>
              <a:t>nonsed</a:t>
            </a:r>
            <a:r>
              <a:rPr lang="en-US" dirty="0">
                <a:effectLst/>
                <a:latin typeface="Calibri" panose="020F0502020204030204" pitchFamily="34" charset="0"/>
              </a:rPr>
              <a:t>  </a:t>
            </a:r>
          </a:p>
          <a:p>
            <a:r>
              <a:rPr lang="en-US" dirty="0" err="1">
                <a:effectLst/>
                <a:latin typeface="Calibri" panose="020F0502020204030204" pitchFamily="34" charset="0"/>
              </a:rPr>
              <a:t>Aximporro</a:t>
            </a:r>
            <a:r>
              <a:rPr lang="en-US" dirty="0">
                <a:effectLst/>
                <a:latin typeface="Calibri" panose="020F0502020204030204" pitchFamily="34" charset="0"/>
              </a:rPr>
              <a:t> con </a:t>
            </a:r>
            <a:r>
              <a:rPr lang="en-US" dirty="0" err="1">
                <a:effectLst/>
                <a:latin typeface="Calibri" panose="020F0502020204030204" pitchFamily="34" charset="0"/>
              </a:rPr>
              <a:t>pe</a:t>
            </a:r>
            <a:r>
              <a:rPr lang="en-US" dirty="0">
                <a:effectLst/>
                <a:latin typeface="Calibri" panose="020F0502020204030204" pitchFamily="34" charset="0"/>
              </a:rPr>
              <a:t> prate re </a:t>
            </a:r>
            <a:r>
              <a:rPr lang="en-US" dirty="0" err="1">
                <a:effectLst/>
                <a:latin typeface="Calibri" panose="020F0502020204030204" pitchFamily="34" charset="0"/>
              </a:rPr>
              <a:t>volupta</a:t>
            </a:r>
            <a:r>
              <a:rPr lang="en-US" dirty="0">
                <a:effectLst/>
                <a:latin typeface="Calibri" panose="020F0502020204030204" pitchFamily="34" charset="0"/>
              </a:rPr>
              <a:t> quo con </a:t>
            </a:r>
            <a:r>
              <a:rPr lang="en-US" dirty="0" err="1">
                <a:effectLst/>
                <a:latin typeface="Calibri" panose="020F0502020204030204" pitchFamily="34" charset="0"/>
              </a:rPr>
              <a:t>corendes</a:t>
            </a:r>
            <a:r>
              <a:rPr lang="en-US" dirty="0">
                <a:effectLst/>
                <a:latin typeface="Calibri" panose="020F0502020204030204" pitchFamily="34" charset="0"/>
              </a:rPr>
              <a:t> </a:t>
            </a:r>
            <a:r>
              <a:rPr lang="en-US" dirty="0" err="1">
                <a:effectLst/>
                <a:latin typeface="Calibri" panose="020F0502020204030204" pitchFamily="34" charset="0"/>
              </a:rPr>
              <a:t>raerum</a:t>
            </a:r>
            <a:r>
              <a:rPr lang="en-US" dirty="0">
                <a:effectLst/>
                <a:latin typeface="Calibri" panose="020F0502020204030204" pitchFamily="34" charset="0"/>
              </a:rPr>
              <a:t> fugit, </a:t>
            </a:r>
            <a:r>
              <a:rPr lang="en-US" dirty="0" err="1">
                <a:effectLst/>
                <a:latin typeface="Calibri" panose="020F0502020204030204" pitchFamily="34" charset="0"/>
              </a:rPr>
              <a:t>consed</a:t>
            </a:r>
            <a:r>
              <a:rPr lang="en-US" dirty="0">
                <a:effectLst/>
                <a:latin typeface="Calibri" panose="020F0502020204030204" pitchFamily="34" charset="0"/>
              </a:rPr>
              <a:t> </a:t>
            </a:r>
            <a:r>
              <a:rPr lang="en-US" dirty="0" err="1">
                <a:effectLst/>
                <a:latin typeface="Calibri" panose="020F0502020204030204" pitchFamily="34" charset="0"/>
              </a:rPr>
              <a:t>exeriae</a:t>
            </a:r>
            <a:r>
              <a:rPr lang="en-US" dirty="0">
                <a:effectLst/>
                <a:latin typeface="Calibri" panose="020F0502020204030204" pitchFamily="34" charset="0"/>
              </a:rPr>
              <a:t> </a:t>
            </a:r>
            <a:r>
              <a:rPr lang="en-US" dirty="0" err="1">
                <a:effectLst/>
                <a:latin typeface="Calibri" panose="020F0502020204030204" pitchFamily="34" charset="0"/>
              </a:rPr>
              <a:t>scimagnamus</a:t>
            </a:r>
            <a:r>
              <a:rPr lang="en-US" dirty="0">
                <a:effectLst/>
                <a:latin typeface="Calibri" panose="020F0502020204030204" pitchFamily="34" charset="0"/>
              </a:rPr>
              <a:t> </a:t>
            </a:r>
            <a:r>
              <a:rPr lang="en-US" dirty="0" err="1">
                <a:effectLst/>
                <a:latin typeface="Calibri" panose="020F0502020204030204" pitchFamily="34" charset="0"/>
              </a:rPr>
              <a:t>distrum</a:t>
            </a:r>
            <a:r>
              <a:rPr lang="en-US" dirty="0">
                <a:effectLst/>
                <a:latin typeface="Calibri" panose="020F0502020204030204" pitchFamily="34" charset="0"/>
              </a:rPr>
              <a:t> </a:t>
            </a:r>
            <a:r>
              <a:rPr lang="en-US" dirty="0" err="1">
                <a:effectLst/>
                <a:latin typeface="Calibri" panose="020F0502020204030204" pitchFamily="34" charset="0"/>
              </a:rPr>
              <a:t>vendae</a:t>
            </a:r>
            <a:r>
              <a:rPr lang="en-US" dirty="0">
                <a:effectLst/>
                <a:latin typeface="Calibri" panose="020F0502020204030204" pitchFamily="34" charset="0"/>
              </a:rPr>
              <a:t> non et </a:t>
            </a:r>
            <a:r>
              <a:rPr lang="en-US" dirty="0" err="1">
                <a:effectLst/>
                <a:latin typeface="Calibri" panose="020F0502020204030204" pitchFamily="34" charset="0"/>
              </a:rPr>
              <a:t>dit</a:t>
            </a:r>
            <a:r>
              <a:rPr lang="en-US" dirty="0">
                <a:effectLst/>
                <a:latin typeface="Calibri" panose="020F0502020204030204" pitchFamily="34" charset="0"/>
              </a:rPr>
              <a:t> </a:t>
            </a:r>
            <a:r>
              <a:rPr lang="en-US" dirty="0" err="1">
                <a:effectLst/>
                <a:latin typeface="Calibri" panose="020F0502020204030204" pitchFamily="34" charset="0"/>
              </a:rPr>
              <a:t>fuga</a:t>
            </a:r>
            <a:r>
              <a:rPr lang="en-US" dirty="0">
                <a:effectLst/>
                <a:latin typeface="Calibri" panose="020F0502020204030204" pitchFamily="34" charset="0"/>
              </a:rPr>
              <a:t>. Nobis </a:t>
            </a:r>
            <a:r>
              <a:rPr lang="en-US" dirty="0" err="1">
                <a:effectLst/>
                <a:latin typeface="Calibri" panose="020F0502020204030204" pitchFamily="34" charset="0"/>
              </a:rPr>
              <a:t>inullorem</a:t>
            </a:r>
            <a:r>
              <a:rPr lang="en-US" dirty="0">
                <a:effectLst/>
                <a:latin typeface="Calibri" panose="020F0502020204030204" pitchFamily="34" charset="0"/>
              </a:rPr>
              <a:t> re </a:t>
            </a:r>
            <a:r>
              <a:rPr lang="en-US" dirty="0" err="1">
                <a:effectLst/>
                <a:latin typeface="Calibri" panose="020F0502020204030204" pitchFamily="34" charset="0"/>
              </a:rPr>
              <a:t>enima</a:t>
            </a:r>
            <a:r>
              <a:rPr lang="en-US" dirty="0">
                <a:effectLst/>
                <a:latin typeface="Calibri" panose="020F0502020204030204" pitchFamily="34" charset="0"/>
              </a:rPr>
              <a:t> </a:t>
            </a:r>
            <a:r>
              <a:rPr lang="en-US" dirty="0" err="1">
                <a:effectLst/>
                <a:latin typeface="Calibri" panose="020F0502020204030204" pitchFamily="34" charset="0"/>
              </a:rPr>
              <a:t>perum</a:t>
            </a:r>
            <a:r>
              <a:rPr lang="en-US" dirty="0">
                <a:effectLst/>
                <a:latin typeface="Calibri" panose="020F0502020204030204" pitchFamily="34" charset="0"/>
              </a:rPr>
              <a:t> </a:t>
            </a:r>
            <a:r>
              <a:rPr lang="en-US" dirty="0" err="1">
                <a:effectLst/>
                <a:latin typeface="Calibri" panose="020F0502020204030204" pitchFamily="34" charset="0"/>
              </a:rPr>
              <a:t>facea</a:t>
            </a:r>
            <a:r>
              <a:rPr lang="en-US" dirty="0">
                <a:effectLst/>
                <a:latin typeface="Calibri" panose="020F0502020204030204" pitchFamily="34" charset="0"/>
              </a:rPr>
              <a:t> </a:t>
            </a:r>
            <a:r>
              <a:rPr lang="en-US" dirty="0" err="1">
                <a:effectLst/>
                <a:latin typeface="Calibri" panose="020F0502020204030204" pitchFamily="34" charset="0"/>
              </a:rPr>
              <a:t>verumet</a:t>
            </a:r>
            <a:r>
              <a:rPr lang="en-US" dirty="0">
                <a:effectLst/>
                <a:latin typeface="Calibri" panose="020F0502020204030204" pitchFamily="34" charset="0"/>
              </a:rPr>
              <a:t> </a:t>
            </a:r>
            <a:r>
              <a:rPr lang="en-US" dirty="0" err="1">
                <a:effectLst/>
                <a:latin typeface="Calibri" panose="020F0502020204030204" pitchFamily="34" charset="0"/>
              </a:rPr>
              <a:t>fugia</a:t>
            </a:r>
            <a:r>
              <a:rPr lang="en-US" dirty="0">
                <a:effectLst/>
                <a:latin typeface="Calibri" panose="020F0502020204030204" pitchFamily="34" charset="0"/>
              </a:rPr>
              <a:t> </a:t>
            </a:r>
            <a:r>
              <a:rPr lang="en-US" dirty="0" err="1">
                <a:effectLst/>
                <a:latin typeface="Calibri" panose="020F0502020204030204" pitchFamily="34" charset="0"/>
              </a:rPr>
              <a:t>velectoria</a:t>
            </a:r>
            <a:r>
              <a:rPr lang="en-US" dirty="0">
                <a:effectLst/>
                <a:latin typeface="Calibri" panose="020F0502020204030204" pitchFamily="34" charset="0"/>
              </a:rPr>
              <a:t> </a:t>
            </a:r>
            <a:r>
              <a:rPr lang="en-US" dirty="0" err="1">
                <a:effectLst/>
                <a:latin typeface="Calibri" panose="020F0502020204030204" pitchFamily="34" charset="0"/>
              </a:rPr>
              <a:t>nis</a:t>
            </a:r>
            <a:r>
              <a:rPr lang="en-US" dirty="0">
                <a:effectLst/>
                <a:latin typeface="Calibri" panose="020F0502020204030204" pitchFamily="34" charset="0"/>
              </a:rPr>
              <a:t> qui del </a:t>
            </a:r>
            <a:r>
              <a:rPr lang="en-US" dirty="0" err="1">
                <a:effectLst/>
                <a:latin typeface="Calibri" panose="020F0502020204030204" pitchFamily="34" charset="0"/>
              </a:rPr>
              <a:t>imi</a:t>
            </a:r>
            <a:r>
              <a:rPr lang="en-US" dirty="0">
                <a:effectLst/>
                <a:latin typeface="Calibri" panose="020F0502020204030204" pitchFamily="34" charset="0"/>
              </a:rPr>
              <a:t>, </a:t>
            </a:r>
            <a:r>
              <a:rPr lang="en-US" dirty="0" err="1">
                <a:effectLst/>
                <a:latin typeface="Calibri" panose="020F0502020204030204" pitchFamily="34" charset="0"/>
              </a:rPr>
              <a:t>si</a:t>
            </a:r>
            <a:r>
              <a:rPr lang="en-US" dirty="0">
                <a:effectLst/>
                <a:latin typeface="Calibri" panose="020F0502020204030204" pitchFamily="34" charset="0"/>
              </a:rPr>
              <a:t> </a:t>
            </a:r>
            <a:r>
              <a:rPr lang="en-US" dirty="0" err="1">
                <a:effectLst/>
                <a:latin typeface="Calibri" panose="020F0502020204030204" pitchFamily="34" charset="0"/>
              </a:rPr>
              <a:t>omnis</a:t>
            </a:r>
            <a:r>
              <a:rPr lang="en-US" dirty="0">
                <a:effectLst/>
                <a:latin typeface="Calibri" panose="020F0502020204030204" pitchFamily="34" charset="0"/>
              </a:rPr>
              <a:t> </a:t>
            </a:r>
            <a:r>
              <a:rPr lang="en-US" dirty="0" err="1">
                <a:effectLst/>
                <a:latin typeface="Calibri" panose="020F0502020204030204" pitchFamily="34" charset="0"/>
              </a:rPr>
              <a:t>sequis</a:t>
            </a:r>
            <a:r>
              <a:rPr lang="en-US" dirty="0">
                <a:effectLst/>
                <a:latin typeface="Calibri" panose="020F0502020204030204" pitchFamily="34" charset="0"/>
              </a:rPr>
              <a:t> </a:t>
            </a:r>
            <a:r>
              <a:rPr lang="en-US" dirty="0" err="1">
                <a:effectLst/>
                <a:latin typeface="Calibri" panose="020F0502020204030204" pitchFamily="34" charset="0"/>
              </a:rPr>
              <a:t>delit</a:t>
            </a:r>
            <a:r>
              <a:rPr lang="en-US" dirty="0">
                <a:effectLst/>
                <a:latin typeface="Calibri" panose="020F0502020204030204" pitchFamily="34" charset="0"/>
              </a:rPr>
              <a:t> </a:t>
            </a:r>
            <a:r>
              <a:rPr lang="en-US" dirty="0" err="1">
                <a:effectLst/>
                <a:latin typeface="Calibri" panose="020F0502020204030204" pitchFamily="34" charset="0"/>
              </a:rPr>
              <a:t>maio</a:t>
            </a:r>
            <a:r>
              <a:rPr lang="en-US" dirty="0">
                <a:effectLst/>
                <a:latin typeface="Calibri" panose="020F0502020204030204" pitchFamily="34" charset="0"/>
              </a:rPr>
              <a:t>. Et et </a:t>
            </a:r>
            <a:r>
              <a:rPr lang="en-US" dirty="0" err="1">
                <a:effectLst/>
                <a:latin typeface="Calibri" panose="020F0502020204030204" pitchFamily="34" charset="0"/>
              </a:rPr>
              <a:t>utatib</a:t>
            </a:r>
            <a:r>
              <a:rPr lang="en-US" dirty="0">
                <a:effectLst/>
                <a:latin typeface="Calibri" panose="020F0502020204030204" pitchFamily="34" charset="0"/>
              </a:rPr>
              <a:t>.</a:t>
            </a:r>
          </a:p>
        </p:txBody>
      </p:sp>
      <p:sp>
        <p:nvSpPr>
          <p:cNvPr id="3" name="Slide Number Placeholder 2">
            <a:extLst>
              <a:ext uri="{FF2B5EF4-FFF2-40B4-BE49-F238E27FC236}">
                <a16:creationId xmlns:a16="http://schemas.microsoft.com/office/drawing/2014/main" id="{40C36E99-646A-7446-81AC-B0302D946F18}"/>
              </a:ext>
            </a:extLst>
          </p:cNvPr>
          <p:cNvSpPr>
            <a:spLocks noGrp="1"/>
          </p:cNvSpPr>
          <p:nvPr>
            <p:ph type="sldNum" sz="quarter" idx="15"/>
          </p:nvPr>
        </p:nvSpPr>
        <p:spPr/>
        <p:txBody>
          <a:bodyPr/>
          <a:lstStyle/>
          <a:p>
            <a:fld id="{83CDD90F-16B8-40E2-A5D0-9539F3F61BF5}" type="slidenum">
              <a:rPr lang="en-US" smtClean="0"/>
              <a:pPr/>
              <a:t>‹#›</a:t>
            </a:fld>
            <a:endParaRPr lang="en-US"/>
          </a:p>
        </p:txBody>
      </p:sp>
    </p:spTree>
    <p:extLst>
      <p:ext uri="{BB962C8B-B14F-4D97-AF65-F5344CB8AC3E}">
        <p14:creationId xmlns:p14="http://schemas.microsoft.com/office/powerpoint/2010/main" val="572544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lide – No Graphic">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6073FC0-2353-2E42-B86F-C813CD61FAE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0F6D833-BE35-554B-A473-4268997AB2B5}"/>
              </a:ext>
            </a:extLst>
          </p:cNvPr>
          <p:cNvSpPr>
            <a:spLocks noGrp="1"/>
          </p:cNvSpPr>
          <p:nvPr>
            <p:ph type="title" hasCustomPrompt="1"/>
          </p:nvPr>
        </p:nvSpPr>
        <p:spPr>
          <a:xfrm>
            <a:off x="628651" y="581628"/>
            <a:ext cx="7033682" cy="416689"/>
          </a:xfrm>
          <a:prstGeom prst="rect">
            <a:avLst/>
          </a:prstGeom>
        </p:spPr>
        <p:txBody>
          <a:bodyPr anchor="t">
            <a:normAutofit/>
          </a:bodyPr>
          <a:lstStyle>
            <a:lvl1pPr>
              <a:defRPr sz="2700" b="1">
                <a:solidFill>
                  <a:schemeClr val="accent1"/>
                </a:solidFill>
              </a:defRPr>
            </a:lvl1pPr>
          </a:lstStyle>
          <a:p>
            <a:r>
              <a:rPr lang="en-US" dirty="0"/>
              <a:t>Headline goes here</a:t>
            </a:r>
          </a:p>
        </p:txBody>
      </p:sp>
      <p:sp>
        <p:nvSpPr>
          <p:cNvPr id="10" name="Text Placeholder 9">
            <a:extLst>
              <a:ext uri="{FF2B5EF4-FFF2-40B4-BE49-F238E27FC236}">
                <a16:creationId xmlns:a16="http://schemas.microsoft.com/office/drawing/2014/main" id="{95ADAFA8-1D60-AB4F-93EC-EC4914DDEBF2}"/>
              </a:ext>
            </a:extLst>
          </p:cNvPr>
          <p:cNvSpPr>
            <a:spLocks noGrp="1"/>
          </p:cNvSpPr>
          <p:nvPr>
            <p:ph type="body" sz="quarter" idx="13" hasCustomPrompt="1"/>
          </p:nvPr>
        </p:nvSpPr>
        <p:spPr>
          <a:xfrm>
            <a:off x="628650" y="1094186"/>
            <a:ext cx="7034420" cy="242691"/>
          </a:xfrm>
          <a:prstGeom prst="rect">
            <a:avLst/>
          </a:prstGeom>
        </p:spPr>
        <p:txBody>
          <a:bodyPr>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err="1"/>
              <a:t>Subheadline</a:t>
            </a:r>
            <a:r>
              <a:rPr lang="en-US" dirty="0"/>
              <a:t> goes here</a:t>
            </a:r>
          </a:p>
        </p:txBody>
      </p:sp>
      <p:sp>
        <p:nvSpPr>
          <p:cNvPr id="11" name="Text Placeholder 9">
            <a:extLst>
              <a:ext uri="{FF2B5EF4-FFF2-40B4-BE49-F238E27FC236}">
                <a16:creationId xmlns:a16="http://schemas.microsoft.com/office/drawing/2014/main" id="{747B4507-71CB-394C-9EBE-4AC75581EB1F}"/>
              </a:ext>
            </a:extLst>
          </p:cNvPr>
          <p:cNvSpPr>
            <a:spLocks noGrp="1"/>
          </p:cNvSpPr>
          <p:nvPr>
            <p:ph type="body" sz="quarter" idx="14" hasCustomPrompt="1"/>
          </p:nvPr>
        </p:nvSpPr>
        <p:spPr>
          <a:xfrm>
            <a:off x="628650" y="1579945"/>
            <a:ext cx="7034420" cy="2665070"/>
          </a:xfrm>
          <a:prstGeom prst="rect">
            <a:avLst/>
          </a:prstGeom>
        </p:spPr>
        <p:txBody>
          <a:bodyPr>
            <a:noAutofit/>
          </a:bodyPr>
          <a:lstStyle>
            <a:lvl1pPr marL="0" indent="0">
              <a:lnSpc>
                <a:spcPct val="150000"/>
              </a:lnSpc>
              <a:buNone/>
              <a:defRPr lang="en-US" sz="1050" smtClean="0">
                <a:effectLst/>
              </a:defRPr>
            </a:lvl1pPr>
            <a:lvl2pPr marL="342900" indent="0">
              <a:buNone/>
              <a:defRPr/>
            </a:lvl2pPr>
            <a:lvl3pPr marL="685800" indent="0">
              <a:buNone/>
              <a:defRPr/>
            </a:lvl3pPr>
            <a:lvl4pPr marL="1028700" indent="0">
              <a:buNone/>
              <a:defRPr/>
            </a:lvl4pPr>
            <a:lvl5pPr marL="1371600" indent="0">
              <a:buNone/>
              <a:defRPr/>
            </a:lvl5pPr>
          </a:lstStyle>
          <a:p>
            <a:r>
              <a:rPr lang="en-US" dirty="0" err="1">
                <a:effectLst/>
                <a:latin typeface="Calibri" panose="020F0502020204030204" pitchFamily="34" charset="0"/>
              </a:rPr>
              <a:t>Liquidesto</a:t>
            </a:r>
            <a:r>
              <a:rPr lang="en-US" dirty="0">
                <a:effectLst/>
                <a:latin typeface="Calibri" panose="020F0502020204030204" pitchFamily="34" charset="0"/>
              </a:rPr>
              <a:t> </a:t>
            </a:r>
            <a:r>
              <a:rPr lang="en-US" dirty="0" err="1">
                <a:effectLst/>
                <a:latin typeface="Calibri" panose="020F0502020204030204" pitchFamily="34" charset="0"/>
              </a:rPr>
              <a:t>vellenia</a:t>
            </a:r>
            <a:r>
              <a:rPr lang="en-US" dirty="0">
                <a:effectLst/>
                <a:latin typeface="Calibri" panose="020F0502020204030204" pitchFamily="34" charset="0"/>
              </a:rPr>
              <a:t> </a:t>
            </a:r>
            <a:r>
              <a:rPr lang="en-US" dirty="0" err="1">
                <a:effectLst/>
                <a:latin typeface="Calibri" panose="020F0502020204030204" pitchFamily="34" charset="0"/>
              </a:rPr>
              <a:t>aute</a:t>
            </a:r>
            <a:r>
              <a:rPr lang="en-US" dirty="0">
                <a:effectLst/>
                <a:latin typeface="Calibri" panose="020F0502020204030204" pitchFamily="34" charset="0"/>
              </a:rPr>
              <a:t> </a:t>
            </a:r>
            <a:r>
              <a:rPr lang="en-US" dirty="0" err="1">
                <a:effectLst/>
                <a:latin typeface="Calibri" panose="020F0502020204030204" pitchFamily="34" charset="0"/>
              </a:rPr>
              <a:t>eum</a:t>
            </a:r>
            <a:r>
              <a:rPr lang="en-US" dirty="0">
                <a:effectLst/>
                <a:latin typeface="Calibri" panose="020F0502020204030204" pitchFamily="34" charset="0"/>
              </a:rPr>
              <a:t> que </a:t>
            </a:r>
            <a:r>
              <a:rPr lang="en-US" dirty="0" err="1">
                <a:effectLst/>
                <a:latin typeface="Calibri" panose="020F0502020204030204" pitchFamily="34" charset="0"/>
              </a:rPr>
              <a:t>nonse</a:t>
            </a:r>
            <a:r>
              <a:rPr lang="en-US" dirty="0">
                <a:effectLst/>
                <a:latin typeface="Calibri" panose="020F0502020204030204" pitchFamily="34" charset="0"/>
              </a:rPr>
              <a:t> et, </a:t>
            </a:r>
            <a:r>
              <a:rPr lang="en-US" dirty="0" err="1">
                <a:effectLst/>
                <a:latin typeface="Calibri" panose="020F0502020204030204" pitchFamily="34" charset="0"/>
              </a:rPr>
              <a:t>quamus</a:t>
            </a:r>
            <a:r>
              <a:rPr lang="en-US" dirty="0">
                <a:effectLst/>
                <a:latin typeface="Calibri" panose="020F0502020204030204" pitchFamily="34" charset="0"/>
              </a:rPr>
              <a:t> </a:t>
            </a:r>
            <a:r>
              <a:rPr lang="en-US" dirty="0" err="1">
                <a:effectLst/>
                <a:latin typeface="Calibri" panose="020F0502020204030204" pitchFamily="34" charset="0"/>
              </a:rPr>
              <a:t>doluptate</a:t>
            </a:r>
            <a:r>
              <a:rPr lang="en-US" dirty="0">
                <a:effectLst/>
                <a:latin typeface="Calibri" panose="020F0502020204030204" pitchFamily="34" charset="0"/>
              </a:rPr>
              <a:t> </a:t>
            </a:r>
            <a:r>
              <a:rPr lang="en-US" dirty="0" err="1">
                <a:effectLst/>
                <a:latin typeface="Calibri" panose="020F0502020204030204" pitchFamily="34" charset="0"/>
              </a:rPr>
              <a:t>pedignamet</a:t>
            </a:r>
            <a:r>
              <a:rPr lang="en-US" dirty="0">
                <a:effectLst/>
                <a:latin typeface="Calibri" panose="020F0502020204030204" pitchFamily="34" charset="0"/>
              </a:rPr>
              <a:t> </a:t>
            </a:r>
            <a:r>
              <a:rPr lang="en-US" dirty="0" err="1">
                <a:effectLst/>
                <a:latin typeface="Calibri" panose="020F0502020204030204" pitchFamily="34" charset="0"/>
              </a:rPr>
              <a:t>reped</a:t>
            </a:r>
            <a:r>
              <a:rPr lang="en-US" dirty="0">
                <a:effectLst/>
                <a:latin typeface="Calibri" panose="020F0502020204030204" pitchFamily="34" charset="0"/>
              </a:rPr>
              <a:t> </a:t>
            </a:r>
            <a:r>
              <a:rPr lang="en-US" dirty="0" err="1">
                <a:effectLst/>
                <a:latin typeface="Calibri" panose="020F0502020204030204" pitchFamily="34" charset="0"/>
              </a:rPr>
              <a:t>ut</a:t>
            </a:r>
            <a:r>
              <a:rPr lang="en-US" dirty="0">
                <a:effectLst/>
                <a:latin typeface="Calibri" panose="020F0502020204030204" pitchFamily="34" charset="0"/>
              </a:rPr>
              <a:t> </a:t>
            </a:r>
            <a:r>
              <a:rPr lang="en-US" dirty="0" err="1">
                <a:effectLst/>
                <a:latin typeface="Calibri" panose="020F0502020204030204" pitchFamily="34" charset="0"/>
              </a:rPr>
              <a:t>faccusda</a:t>
            </a:r>
            <a:r>
              <a:rPr lang="en-US" dirty="0">
                <a:effectLst/>
                <a:latin typeface="Calibri" panose="020F0502020204030204" pitchFamily="34" charset="0"/>
              </a:rPr>
              <a:t> </a:t>
            </a:r>
            <a:r>
              <a:rPr lang="en-US" dirty="0" err="1">
                <a:effectLst/>
                <a:latin typeface="Calibri" panose="020F0502020204030204" pitchFamily="34" charset="0"/>
              </a:rPr>
              <a:t>dio</a:t>
            </a:r>
            <a:r>
              <a:rPr lang="en-US" dirty="0">
                <a:effectLst/>
                <a:latin typeface="Calibri" panose="020F0502020204030204" pitchFamily="34" charset="0"/>
              </a:rPr>
              <a:t> od </a:t>
            </a:r>
            <a:r>
              <a:rPr lang="en-US" dirty="0" err="1">
                <a:effectLst/>
                <a:latin typeface="Calibri" panose="020F0502020204030204" pitchFamily="34" charset="0"/>
              </a:rPr>
              <a:t>etur</a:t>
            </a:r>
            <a:r>
              <a:rPr lang="en-US" dirty="0">
                <a:effectLst/>
                <a:latin typeface="Calibri" panose="020F0502020204030204" pitchFamily="34" charset="0"/>
              </a:rPr>
              <a:t>? </a:t>
            </a:r>
            <a:r>
              <a:rPr lang="en-US" dirty="0" err="1">
                <a:effectLst/>
                <a:latin typeface="Calibri" panose="020F0502020204030204" pitchFamily="34" charset="0"/>
              </a:rPr>
              <a:t>Quiderf</a:t>
            </a:r>
            <a:r>
              <a:rPr lang="en-US" dirty="0">
                <a:effectLst/>
                <a:latin typeface="Calibri" panose="020F0502020204030204" pitchFamily="34" charset="0"/>
              </a:rPr>
              <a:t> </a:t>
            </a:r>
            <a:r>
              <a:rPr lang="en-US" dirty="0" err="1">
                <a:effectLst/>
                <a:latin typeface="Calibri" panose="020F0502020204030204" pitchFamily="34" charset="0"/>
              </a:rPr>
              <a:t>erferia</a:t>
            </a:r>
            <a:r>
              <a:rPr lang="en-US" dirty="0">
                <a:effectLst/>
                <a:latin typeface="Calibri" panose="020F0502020204030204" pitchFamily="34" charset="0"/>
              </a:rPr>
              <a:t> </a:t>
            </a:r>
            <a:r>
              <a:rPr lang="en-US" dirty="0" err="1">
                <a:effectLst/>
                <a:latin typeface="Calibri" panose="020F0502020204030204" pitchFamily="34" charset="0"/>
              </a:rPr>
              <a:t>dolupitatem</a:t>
            </a:r>
            <a:r>
              <a:rPr lang="en-US" dirty="0">
                <a:effectLst/>
                <a:latin typeface="Calibri" panose="020F0502020204030204" pitchFamily="34" charset="0"/>
              </a:rPr>
              <a:t> </a:t>
            </a:r>
            <a:r>
              <a:rPr lang="en-US" dirty="0" err="1">
                <a:effectLst/>
                <a:latin typeface="Calibri" panose="020F0502020204030204" pitchFamily="34" charset="0"/>
              </a:rPr>
              <a:t>asimi</a:t>
            </a:r>
            <a:r>
              <a:rPr lang="en-US" dirty="0">
                <a:effectLst/>
                <a:latin typeface="Calibri" panose="020F0502020204030204" pitchFamily="34" charset="0"/>
              </a:rPr>
              <a:t>.</a:t>
            </a:r>
          </a:p>
          <a:p>
            <a:r>
              <a:rPr lang="en-US" dirty="0">
                <a:effectLst/>
                <a:latin typeface="Calibri" panose="020F0502020204030204" pitchFamily="34" charset="0"/>
              </a:rPr>
              <a:t>      • </a:t>
            </a:r>
            <a:r>
              <a:rPr lang="en-US" dirty="0" err="1">
                <a:effectLst/>
                <a:latin typeface="Calibri" panose="020F0502020204030204" pitchFamily="34" charset="0"/>
              </a:rPr>
              <a:t>Conestem</a:t>
            </a:r>
            <a:r>
              <a:rPr lang="en-US" dirty="0">
                <a:effectLst/>
                <a:latin typeface="Calibri" panose="020F0502020204030204" pitchFamily="34" charset="0"/>
              </a:rPr>
              <a:t> </a:t>
            </a:r>
            <a:r>
              <a:rPr lang="en-US" dirty="0" err="1">
                <a:effectLst/>
                <a:latin typeface="Calibri" panose="020F0502020204030204" pitchFamily="34" charset="0"/>
              </a:rPr>
              <a:t>autae</a:t>
            </a:r>
            <a:r>
              <a:rPr lang="en-US" dirty="0">
                <a:effectLst/>
                <a:latin typeface="Calibri" panose="020F0502020204030204" pitchFamily="34" charset="0"/>
              </a:rPr>
              <a:t> </a:t>
            </a:r>
            <a:r>
              <a:rPr lang="en-US" dirty="0" err="1">
                <a:effectLst/>
                <a:latin typeface="Calibri" panose="020F0502020204030204" pitchFamily="34" charset="0"/>
              </a:rPr>
              <a:t>voloris</a:t>
            </a:r>
            <a:r>
              <a:rPr lang="en-US" dirty="0">
                <a:effectLst/>
                <a:latin typeface="Calibri" panose="020F0502020204030204" pitchFamily="34" charset="0"/>
              </a:rPr>
              <a:t> dolor </a:t>
            </a:r>
            <a:r>
              <a:rPr lang="en-US" dirty="0" err="1">
                <a:effectLst/>
                <a:latin typeface="Calibri" panose="020F0502020204030204" pitchFamily="34" charset="0"/>
              </a:rPr>
              <a:t>molorro</a:t>
            </a:r>
            <a:r>
              <a:rPr lang="en-US" dirty="0">
                <a:effectLst/>
                <a:latin typeface="Calibri" panose="020F0502020204030204" pitchFamily="34" charset="0"/>
              </a:rPr>
              <a:t> </a:t>
            </a:r>
            <a:r>
              <a:rPr lang="en-US" dirty="0" err="1">
                <a:effectLst/>
                <a:latin typeface="Calibri" panose="020F0502020204030204" pitchFamily="34" charset="0"/>
              </a:rPr>
              <a:t>tempelitius</a:t>
            </a:r>
            <a:r>
              <a:rPr lang="en-US" dirty="0">
                <a:effectLst/>
                <a:latin typeface="Calibri" panose="020F0502020204030204" pitchFamily="34" charset="0"/>
              </a:rPr>
              <a:t> </a:t>
            </a:r>
            <a:r>
              <a:rPr lang="en-US" dirty="0" err="1">
                <a:effectLst/>
                <a:latin typeface="Calibri" panose="020F0502020204030204" pitchFamily="34" charset="0"/>
              </a:rPr>
              <a:t>ius</a:t>
            </a:r>
            <a:r>
              <a:rPr lang="en-US" dirty="0">
                <a:effectLst/>
                <a:latin typeface="Calibri" panose="020F0502020204030204" pitchFamily="34" charset="0"/>
              </a:rPr>
              <a:t> </a:t>
            </a:r>
          </a:p>
          <a:p>
            <a:r>
              <a:rPr lang="en-US" dirty="0">
                <a:effectLst/>
                <a:latin typeface="Calibri" panose="020F0502020204030204" pitchFamily="34" charset="0"/>
              </a:rPr>
              <a:t>      • De et </a:t>
            </a:r>
            <a:r>
              <a:rPr lang="en-US" dirty="0" err="1">
                <a:effectLst/>
                <a:latin typeface="Calibri" panose="020F0502020204030204" pitchFamily="34" charset="0"/>
              </a:rPr>
              <a:t>labo</a:t>
            </a:r>
            <a:r>
              <a:rPr lang="en-US" dirty="0">
                <a:effectLst/>
                <a:latin typeface="Calibri" panose="020F0502020204030204" pitchFamily="34" charset="0"/>
              </a:rPr>
              <a:t>. </a:t>
            </a:r>
            <a:r>
              <a:rPr lang="en-US" dirty="0" err="1">
                <a:effectLst/>
                <a:latin typeface="Calibri" panose="020F0502020204030204" pitchFamily="34" charset="0"/>
              </a:rPr>
              <a:t>Aximusc</a:t>
            </a:r>
            <a:r>
              <a:rPr lang="en-US" dirty="0">
                <a:effectLst/>
                <a:latin typeface="Calibri" panose="020F0502020204030204" pitchFamily="34" charset="0"/>
              </a:rPr>
              <a:t> </a:t>
            </a:r>
            <a:r>
              <a:rPr lang="en-US" dirty="0" err="1">
                <a:effectLst/>
                <a:latin typeface="Calibri" panose="020F0502020204030204" pitchFamily="34" charset="0"/>
              </a:rPr>
              <a:t>idendam</a:t>
            </a:r>
            <a:r>
              <a:rPr lang="en-US" dirty="0">
                <a:effectLst/>
                <a:latin typeface="Calibri" panose="020F0502020204030204" pitchFamily="34" charset="0"/>
              </a:rPr>
              <a:t>, </a:t>
            </a:r>
            <a:r>
              <a:rPr lang="en-US" dirty="0" err="1">
                <a:effectLst/>
                <a:latin typeface="Calibri" panose="020F0502020204030204" pitchFamily="34" charset="0"/>
              </a:rPr>
              <a:t>tectora</a:t>
            </a:r>
            <a:r>
              <a:rPr lang="en-US" dirty="0">
                <a:effectLst/>
                <a:latin typeface="Calibri" panose="020F0502020204030204" pitchFamily="34" charset="0"/>
              </a:rPr>
              <a:t> </a:t>
            </a:r>
            <a:r>
              <a:rPr lang="en-US" dirty="0" err="1">
                <a:effectLst/>
                <a:latin typeface="Calibri" panose="020F0502020204030204" pitchFamily="34" charset="0"/>
              </a:rPr>
              <a:t>verferiatur</a:t>
            </a:r>
            <a:r>
              <a:rPr lang="en-US" dirty="0">
                <a:effectLst/>
                <a:latin typeface="Calibri" panose="020F0502020204030204" pitchFamily="34" charset="0"/>
              </a:rPr>
              <a:t> </a:t>
            </a:r>
            <a:r>
              <a:rPr lang="en-US" dirty="0" err="1">
                <a:effectLst/>
                <a:latin typeface="Calibri" panose="020F0502020204030204" pitchFamily="34" charset="0"/>
              </a:rPr>
              <a:t>mo</a:t>
            </a:r>
            <a:r>
              <a:rPr lang="en-US" dirty="0">
                <a:effectLst/>
                <a:latin typeface="Calibri" panose="020F0502020204030204" pitchFamily="34" charset="0"/>
              </a:rPr>
              <a:t> et</a:t>
            </a:r>
          </a:p>
          <a:p>
            <a:r>
              <a:rPr lang="en-US" dirty="0">
                <a:effectLst/>
                <a:latin typeface="Calibri" panose="020F0502020204030204" pitchFamily="34" charset="0"/>
              </a:rPr>
              <a:t>      • </a:t>
            </a:r>
            <a:r>
              <a:rPr lang="en-US" dirty="0" err="1">
                <a:effectLst/>
                <a:latin typeface="Calibri" panose="020F0502020204030204" pitchFamily="34" charset="0"/>
              </a:rPr>
              <a:t>Icienim</a:t>
            </a:r>
            <a:r>
              <a:rPr lang="en-US" dirty="0">
                <a:effectLst/>
                <a:latin typeface="Calibri" panose="020F0502020204030204" pitchFamily="34" charset="0"/>
              </a:rPr>
              <a:t> </a:t>
            </a:r>
            <a:r>
              <a:rPr lang="en-US" dirty="0" err="1">
                <a:effectLst/>
                <a:latin typeface="Calibri" panose="020F0502020204030204" pitchFamily="34" charset="0"/>
              </a:rPr>
              <a:t>illaut</a:t>
            </a:r>
            <a:r>
              <a:rPr lang="en-US" dirty="0">
                <a:effectLst/>
                <a:latin typeface="Calibri" panose="020F0502020204030204" pitchFamily="34" charset="0"/>
              </a:rPr>
              <a:t> </a:t>
            </a:r>
            <a:r>
              <a:rPr lang="en-US" dirty="0" err="1">
                <a:effectLst/>
                <a:latin typeface="Calibri" panose="020F0502020204030204" pitchFamily="34" charset="0"/>
              </a:rPr>
              <a:t>lation</a:t>
            </a:r>
            <a:r>
              <a:rPr lang="en-US" dirty="0">
                <a:effectLst/>
                <a:latin typeface="Calibri" panose="020F0502020204030204" pitchFamily="34" charset="0"/>
              </a:rPr>
              <a:t> </a:t>
            </a:r>
            <a:r>
              <a:rPr lang="en-US" dirty="0" err="1">
                <a:effectLst/>
                <a:latin typeface="Calibri" panose="020F0502020204030204" pitchFamily="34" charset="0"/>
              </a:rPr>
              <a:t>eriandigni</a:t>
            </a:r>
            <a:r>
              <a:rPr lang="en-US" dirty="0">
                <a:effectLst/>
                <a:latin typeface="Calibri" panose="020F0502020204030204" pitchFamily="34" charset="0"/>
              </a:rPr>
              <a:t> </a:t>
            </a:r>
            <a:r>
              <a:rPr lang="en-US" dirty="0" err="1">
                <a:effectLst/>
                <a:latin typeface="Calibri" panose="020F0502020204030204" pitchFamily="34" charset="0"/>
              </a:rPr>
              <a:t>aut</a:t>
            </a:r>
            <a:r>
              <a:rPr lang="en-US" dirty="0">
                <a:effectLst/>
                <a:latin typeface="Calibri" panose="020F0502020204030204" pitchFamily="34" charset="0"/>
              </a:rPr>
              <a:t> labor </a:t>
            </a:r>
            <a:r>
              <a:rPr lang="en-US" dirty="0" err="1">
                <a:effectLst/>
                <a:latin typeface="Calibri" panose="020F0502020204030204" pitchFamily="34" charset="0"/>
              </a:rPr>
              <a:t>sae</a:t>
            </a:r>
            <a:r>
              <a:rPr lang="en-US" dirty="0">
                <a:effectLst/>
                <a:latin typeface="Calibri" panose="020F0502020204030204" pitchFamily="34" charset="0"/>
              </a:rPr>
              <a:t>. </a:t>
            </a:r>
            <a:r>
              <a:rPr lang="en-US" dirty="0" err="1">
                <a:effectLst/>
                <a:latin typeface="Calibri" panose="020F0502020204030204" pitchFamily="34" charset="0"/>
              </a:rPr>
              <a:t>Itatur</a:t>
            </a:r>
            <a:r>
              <a:rPr lang="en-US" dirty="0">
                <a:effectLst/>
                <a:latin typeface="Calibri" panose="020F0502020204030204" pitchFamily="34" charset="0"/>
              </a:rPr>
              <a:t>, </a:t>
            </a:r>
            <a:r>
              <a:rPr lang="en-US" dirty="0" err="1">
                <a:effectLst/>
                <a:latin typeface="Calibri" panose="020F0502020204030204" pitchFamily="34" charset="0"/>
              </a:rPr>
              <a:t>nonsed</a:t>
            </a:r>
            <a:r>
              <a:rPr lang="en-US" dirty="0">
                <a:effectLst/>
                <a:latin typeface="Calibri" panose="020F0502020204030204" pitchFamily="34" charset="0"/>
              </a:rPr>
              <a:t>  </a:t>
            </a:r>
          </a:p>
          <a:p>
            <a:r>
              <a:rPr lang="en-US" dirty="0" err="1">
                <a:effectLst/>
                <a:latin typeface="Calibri" panose="020F0502020204030204" pitchFamily="34" charset="0"/>
              </a:rPr>
              <a:t>Aximporro</a:t>
            </a:r>
            <a:r>
              <a:rPr lang="en-US" dirty="0">
                <a:effectLst/>
                <a:latin typeface="Calibri" panose="020F0502020204030204" pitchFamily="34" charset="0"/>
              </a:rPr>
              <a:t> con </a:t>
            </a:r>
            <a:r>
              <a:rPr lang="en-US" dirty="0" err="1">
                <a:effectLst/>
                <a:latin typeface="Calibri" panose="020F0502020204030204" pitchFamily="34" charset="0"/>
              </a:rPr>
              <a:t>pe</a:t>
            </a:r>
            <a:r>
              <a:rPr lang="en-US" dirty="0">
                <a:effectLst/>
                <a:latin typeface="Calibri" panose="020F0502020204030204" pitchFamily="34" charset="0"/>
              </a:rPr>
              <a:t> prate re </a:t>
            </a:r>
            <a:r>
              <a:rPr lang="en-US" dirty="0" err="1">
                <a:effectLst/>
                <a:latin typeface="Calibri" panose="020F0502020204030204" pitchFamily="34" charset="0"/>
              </a:rPr>
              <a:t>volupta</a:t>
            </a:r>
            <a:r>
              <a:rPr lang="en-US" dirty="0">
                <a:effectLst/>
                <a:latin typeface="Calibri" panose="020F0502020204030204" pitchFamily="34" charset="0"/>
              </a:rPr>
              <a:t> quo con </a:t>
            </a:r>
            <a:r>
              <a:rPr lang="en-US" dirty="0" err="1">
                <a:effectLst/>
                <a:latin typeface="Calibri" panose="020F0502020204030204" pitchFamily="34" charset="0"/>
              </a:rPr>
              <a:t>corendes</a:t>
            </a:r>
            <a:r>
              <a:rPr lang="en-US" dirty="0">
                <a:effectLst/>
                <a:latin typeface="Calibri" panose="020F0502020204030204" pitchFamily="34" charset="0"/>
              </a:rPr>
              <a:t> </a:t>
            </a:r>
            <a:r>
              <a:rPr lang="en-US" dirty="0" err="1">
                <a:effectLst/>
                <a:latin typeface="Calibri" panose="020F0502020204030204" pitchFamily="34" charset="0"/>
              </a:rPr>
              <a:t>raerum</a:t>
            </a:r>
            <a:r>
              <a:rPr lang="en-US" dirty="0">
                <a:effectLst/>
                <a:latin typeface="Calibri" panose="020F0502020204030204" pitchFamily="34" charset="0"/>
              </a:rPr>
              <a:t> fugit, </a:t>
            </a:r>
            <a:r>
              <a:rPr lang="en-US" dirty="0" err="1">
                <a:effectLst/>
                <a:latin typeface="Calibri" panose="020F0502020204030204" pitchFamily="34" charset="0"/>
              </a:rPr>
              <a:t>consed</a:t>
            </a:r>
            <a:r>
              <a:rPr lang="en-US" dirty="0">
                <a:effectLst/>
                <a:latin typeface="Calibri" panose="020F0502020204030204" pitchFamily="34" charset="0"/>
              </a:rPr>
              <a:t> </a:t>
            </a:r>
            <a:r>
              <a:rPr lang="en-US" dirty="0" err="1">
                <a:effectLst/>
                <a:latin typeface="Calibri" panose="020F0502020204030204" pitchFamily="34" charset="0"/>
              </a:rPr>
              <a:t>exeriae</a:t>
            </a:r>
            <a:r>
              <a:rPr lang="en-US" dirty="0">
                <a:effectLst/>
                <a:latin typeface="Calibri" panose="020F0502020204030204" pitchFamily="34" charset="0"/>
              </a:rPr>
              <a:t> </a:t>
            </a:r>
            <a:r>
              <a:rPr lang="en-US" dirty="0" err="1">
                <a:effectLst/>
                <a:latin typeface="Calibri" panose="020F0502020204030204" pitchFamily="34" charset="0"/>
              </a:rPr>
              <a:t>scimagnamus</a:t>
            </a:r>
            <a:r>
              <a:rPr lang="en-US" dirty="0">
                <a:effectLst/>
                <a:latin typeface="Calibri" panose="020F0502020204030204" pitchFamily="34" charset="0"/>
              </a:rPr>
              <a:t> </a:t>
            </a:r>
            <a:r>
              <a:rPr lang="en-US" dirty="0" err="1">
                <a:effectLst/>
                <a:latin typeface="Calibri" panose="020F0502020204030204" pitchFamily="34" charset="0"/>
              </a:rPr>
              <a:t>distrum</a:t>
            </a:r>
            <a:r>
              <a:rPr lang="en-US" dirty="0">
                <a:effectLst/>
                <a:latin typeface="Calibri" panose="020F0502020204030204" pitchFamily="34" charset="0"/>
              </a:rPr>
              <a:t> </a:t>
            </a:r>
            <a:r>
              <a:rPr lang="en-US" dirty="0" err="1">
                <a:effectLst/>
                <a:latin typeface="Calibri" panose="020F0502020204030204" pitchFamily="34" charset="0"/>
              </a:rPr>
              <a:t>vendae</a:t>
            </a:r>
            <a:r>
              <a:rPr lang="en-US" dirty="0">
                <a:effectLst/>
                <a:latin typeface="Calibri" panose="020F0502020204030204" pitchFamily="34" charset="0"/>
              </a:rPr>
              <a:t> non et </a:t>
            </a:r>
            <a:r>
              <a:rPr lang="en-US" dirty="0" err="1">
                <a:effectLst/>
                <a:latin typeface="Calibri" panose="020F0502020204030204" pitchFamily="34" charset="0"/>
              </a:rPr>
              <a:t>dit</a:t>
            </a:r>
            <a:r>
              <a:rPr lang="en-US" dirty="0">
                <a:effectLst/>
                <a:latin typeface="Calibri" panose="020F0502020204030204" pitchFamily="34" charset="0"/>
              </a:rPr>
              <a:t> </a:t>
            </a:r>
            <a:r>
              <a:rPr lang="en-US" dirty="0" err="1">
                <a:effectLst/>
                <a:latin typeface="Calibri" panose="020F0502020204030204" pitchFamily="34" charset="0"/>
              </a:rPr>
              <a:t>fuga</a:t>
            </a:r>
            <a:r>
              <a:rPr lang="en-US" dirty="0">
                <a:effectLst/>
                <a:latin typeface="Calibri" panose="020F0502020204030204" pitchFamily="34" charset="0"/>
              </a:rPr>
              <a:t>. Nobis </a:t>
            </a:r>
            <a:r>
              <a:rPr lang="en-US" dirty="0" err="1">
                <a:effectLst/>
                <a:latin typeface="Calibri" panose="020F0502020204030204" pitchFamily="34" charset="0"/>
              </a:rPr>
              <a:t>inullorem</a:t>
            </a:r>
            <a:r>
              <a:rPr lang="en-US" dirty="0">
                <a:effectLst/>
                <a:latin typeface="Calibri" panose="020F0502020204030204" pitchFamily="34" charset="0"/>
              </a:rPr>
              <a:t> re </a:t>
            </a:r>
            <a:r>
              <a:rPr lang="en-US" dirty="0" err="1">
                <a:effectLst/>
                <a:latin typeface="Calibri" panose="020F0502020204030204" pitchFamily="34" charset="0"/>
              </a:rPr>
              <a:t>enima</a:t>
            </a:r>
            <a:r>
              <a:rPr lang="en-US" dirty="0">
                <a:effectLst/>
                <a:latin typeface="Calibri" panose="020F0502020204030204" pitchFamily="34" charset="0"/>
              </a:rPr>
              <a:t> </a:t>
            </a:r>
            <a:r>
              <a:rPr lang="en-US" dirty="0" err="1">
                <a:effectLst/>
                <a:latin typeface="Calibri" panose="020F0502020204030204" pitchFamily="34" charset="0"/>
              </a:rPr>
              <a:t>perum</a:t>
            </a:r>
            <a:r>
              <a:rPr lang="en-US" dirty="0">
                <a:effectLst/>
                <a:latin typeface="Calibri" panose="020F0502020204030204" pitchFamily="34" charset="0"/>
              </a:rPr>
              <a:t> </a:t>
            </a:r>
            <a:r>
              <a:rPr lang="en-US" dirty="0" err="1">
                <a:effectLst/>
                <a:latin typeface="Calibri" panose="020F0502020204030204" pitchFamily="34" charset="0"/>
              </a:rPr>
              <a:t>facea</a:t>
            </a:r>
            <a:r>
              <a:rPr lang="en-US" dirty="0">
                <a:effectLst/>
                <a:latin typeface="Calibri" panose="020F0502020204030204" pitchFamily="34" charset="0"/>
              </a:rPr>
              <a:t> </a:t>
            </a:r>
            <a:r>
              <a:rPr lang="en-US" dirty="0" err="1">
                <a:effectLst/>
                <a:latin typeface="Calibri" panose="020F0502020204030204" pitchFamily="34" charset="0"/>
              </a:rPr>
              <a:t>verumet</a:t>
            </a:r>
            <a:r>
              <a:rPr lang="en-US" dirty="0">
                <a:effectLst/>
                <a:latin typeface="Calibri" panose="020F0502020204030204" pitchFamily="34" charset="0"/>
              </a:rPr>
              <a:t> </a:t>
            </a:r>
            <a:r>
              <a:rPr lang="en-US" dirty="0" err="1">
                <a:effectLst/>
                <a:latin typeface="Calibri" panose="020F0502020204030204" pitchFamily="34" charset="0"/>
              </a:rPr>
              <a:t>fugia</a:t>
            </a:r>
            <a:r>
              <a:rPr lang="en-US" dirty="0">
                <a:effectLst/>
                <a:latin typeface="Calibri" panose="020F0502020204030204" pitchFamily="34" charset="0"/>
              </a:rPr>
              <a:t> </a:t>
            </a:r>
            <a:r>
              <a:rPr lang="en-US" dirty="0" err="1">
                <a:effectLst/>
                <a:latin typeface="Calibri" panose="020F0502020204030204" pitchFamily="34" charset="0"/>
              </a:rPr>
              <a:t>velectoria</a:t>
            </a:r>
            <a:r>
              <a:rPr lang="en-US" dirty="0">
                <a:effectLst/>
                <a:latin typeface="Calibri" panose="020F0502020204030204" pitchFamily="34" charset="0"/>
              </a:rPr>
              <a:t> </a:t>
            </a:r>
            <a:r>
              <a:rPr lang="en-US" dirty="0" err="1">
                <a:effectLst/>
                <a:latin typeface="Calibri" panose="020F0502020204030204" pitchFamily="34" charset="0"/>
              </a:rPr>
              <a:t>nis</a:t>
            </a:r>
            <a:r>
              <a:rPr lang="en-US" dirty="0">
                <a:effectLst/>
                <a:latin typeface="Calibri" panose="020F0502020204030204" pitchFamily="34" charset="0"/>
              </a:rPr>
              <a:t> qui del </a:t>
            </a:r>
            <a:r>
              <a:rPr lang="en-US" dirty="0" err="1">
                <a:effectLst/>
                <a:latin typeface="Calibri" panose="020F0502020204030204" pitchFamily="34" charset="0"/>
              </a:rPr>
              <a:t>imi</a:t>
            </a:r>
            <a:r>
              <a:rPr lang="en-US" dirty="0">
                <a:effectLst/>
                <a:latin typeface="Calibri" panose="020F0502020204030204" pitchFamily="34" charset="0"/>
              </a:rPr>
              <a:t>, </a:t>
            </a:r>
            <a:r>
              <a:rPr lang="en-US" dirty="0" err="1">
                <a:effectLst/>
                <a:latin typeface="Calibri" panose="020F0502020204030204" pitchFamily="34" charset="0"/>
              </a:rPr>
              <a:t>si</a:t>
            </a:r>
            <a:r>
              <a:rPr lang="en-US" dirty="0">
                <a:effectLst/>
                <a:latin typeface="Calibri" panose="020F0502020204030204" pitchFamily="34" charset="0"/>
              </a:rPr>
              <a:t> </a:t>
            </a:r>
            <a:r>
              <a:rPr lang="en-US" dirty="0" err="1">
                <a:effectLst/>
                <a:latin typeface="Calibri" panose="020F0502020204030204" pitchFamily="34" charset="0"/>
              </a:rPr>
              <a:t>omnis</a:t>
            </a:r>
            <a:r>
              <a:rPr lang="en-US" dirty="0">
                <a:effectLst/>
                <a:latin typeface="Calibri" panose="020F0502020204030204" pitchFamily="34" charset="0"/>
              </a:rPr>
              <a:t> </a:t>
            </a:r>
            <a:r>
              <a:rPr lang="en-US" dirty="0" err="1">
                <a:effectLst/>
                <a:latin typeface="Calibri" panose="020F0502020204030204" pitchFamily="34" charset="0"/>
              </a:rPr>
              <a:t>sequis</a:t>
            </a:r>
            <a:r>
              <a:rPr lang="en-US" dirty="0">
                <a:effectLst/>
                <a:latin typeface="Calibri" panose="020F0502020204030204" pitchFamily="34" charset="0"/>
              </a:rPr>
              <a:t> </a:t>
            </a:r>
            <a:r>
              <a:rPr lang="en-US" dirty="0" err="1">
                <a:effectLst/>
                <a:latin typeface="Calibri" panose="020F0502020204030204" pitchFamily="34" charset="0"/>
              </a:rPr>
              <a:t>delit</a:t>
            </a:r>
            <a:r>
              <a:rPr lang="en-US" dirty="0">
                <a:effectLst/>
                <a:latin typeface="Calibri" panose="020F0502020204030204" pitchFamily="34" charset="0"/>
              </a:rPr>
              <a:t> </a:t>
            </a:r>
            <a:r>
              <a:rPr lang="en-US" dirty="0" err="1">
                <a:effectLst/>
                <a:latin typeface="Calibri" panose="020F0502020204030204" pitchFamily="34" charset="0"/>
              </a:rPr>
              <a:t>maio</a:t>
            </a:r>
            <a:r>
              <a:rPr lang="en-US" dirty="0">
                <a:effectLst/>
                <a:latin typeface="Calibri" panose="020F0502020204030204" pitchFamily="34" charset="0"/>
              </a:rPr>
              <a:t>. Et et </a:t>
            </a:r>
            <a:r>
              <a:rPr lang="en-US" dirty="0" err="1">
                <a:effectLst/>
                <a:latin typeface="Calibri" panose="020F0502020204030204" pitchFamily="34" charset="0"/>
              </a:rPr>
              <a:t>utatib</a:t>
            </a:r>
            <a:r>
              <a:rPr lang="en-US" dirty="0">
                <a:effectLst/>
                <a:latin typeface="Calibri" panose="020F0502020204030204" pitchFamily="34" charset="0"/>
              </a:rPr>
              <a:t>.</a:t>
            </a:r>
          </a:p>
        </p:txBody>
      </p:sp>
      <p:sp>
        <p:nvSpPr>
          <p:cNvPr id="3" name="Slide Number Placeholder 2">
            <a:extLst>
              <a:ext uri="{FF2B5EF4-FFF2-40B4-BE49-F238E27FC236}">
                <a16:creationId xmlns:a16="http://schemas.microsoft.com/office/drawing/2014/main" id="{B87BB0CA-512E-F14B-95C7-3D60F690984B}"/>
              </a:ext>
            </a:extLst>
          </p:cNvPr>
          <p:cNvSpPr>
            <a:spLocks noGrp="1"/>
          </p:cNvSpPr>
          <p:nvPr>
            <p:ph type="sldNum" sz="quarter" idx="15"/>
          </p:nvPr>
        </p:nvSpPr>
        <p:spPr/>
        <p:txBody>
          <a:bodyPr/>
          <a:lstStyle/>
          <a:p>
            <a:fld id="{83CDD90F-16B8-40E2-A5D0-9539F3F61BF5}" type="slidenum">
              <a:rPr lang="en-US" smtClean="0"/>
              <a:pPr/>
              <a:t>‹#›</a:t>
            </a:fld>
            <a:endParaRPr lang="en-US"/>
          </a:p>
        </p:txBody>
      </p:sp>
    </p:spTree>
    <p:extLst>
      <p:ext uri="{BB962C8B-B14F-4D97-AF65-F5344CB8AC3E}">
        <p14:creationId xmlns:p14="http://schemas.microsoft.com/office/powerpoint/2010/main" val="363954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83CDD90F-16B8-40E2-A5D0-9539F3F61BF5}" type="slidenum">
              <a:rPr lang="en-US" smtClean="0"/>
              <a:pPr/>
              <a:t>‹#›</a:t>
            </a:fld>
            <a:endParaRPr lang="en-US"/>
          </a:p>
        </p:txBody>
      </p:sp>
    </p:spTree>
    <p:extLst>
      <p:ext uri="{BB962C8B-B14F-4D97-AF65-F5344CB8AC3E}">
        <p14:creationId xmlns:p14="http://schemas.microsoft.com/office/powerpoint/2010/main" val="3109138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resentation Title Slide Op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138061"/>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3730101"/>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83CDD90F-16B8-40E2-A5D0-9539F3F61BF5}" type="slidenum">
              <a:rPr lang="en-US" smtClean="0"/>
              <a:pPr/>
              <a:t>‹#›</a:t>
            </a:fld>
            <a:endParaRPr lang="en-US"/>
          </a:p>
        </p:txBody>
      </p:sp>
    </p:spTree>
    <p:extLst>
      <p:ext uri="{BB962C8B-B14F-4D97-AF65-F5344CB8AC3E}">
        <p14:creationId xmlns:p14="http://schemas.microsoft.com/office/powerpoint/2010/main" val="345760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5"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6"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8"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4"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3"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fld id="{CE2C3112-AF01-4864-BE86-99CC237E4596}" type="datetimeFigureOut">
              <a:rPr lang="en-US" smtClean="0"/>
              <a:pPr/>
              <a:t>11/4/2021</a:t>
            </a:fld>
            <a:endParaRPr lang="en-US"/>
          </a:p>
        </p:txBody>
      </p:sp>
      <p:sp>
        <p:nvSpPr>
          <p:cNvPr id="6" name="Slide Number Placeholder 10"/>
          <p:cNvSpPr>
            <a:spLocks noGrp="1"/>
          </p:cNvSpPr>
          <p:nvPr>
            <p:ph type="sldNum" sz="quarter" idx="11"/>
          </p:nvPr>
        </p:nvSpPr>
        <p:spPr/>
        <p:txBody>
          <a:bodyPr/>
          <a:lstStyle>
            <a:lvl1pPr>
              <a:defRPr/>
            </a:lvl1pPr>
          </a:lstStyle>
          <a:p>
            <a:fld id="{83CDD90F-16B8-40E2-A5D0-9539F3F61B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4629150"/>
            <a:ext cx="31242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fld id="{CE2C3112-AF01-4864-BE86-99CC237E4596}" type="datetimeFigureOut">
              <a:rPr lang="en-US" smtClean="0"/>
              <a:pPr/>
              <a:t>11/4/2021</a:t>
            </a:fld>
            <a:endParaRPr lang="en-US"/>
          </a:p>
        </p:txBody>
      </p:sp>
      <p:sp>
        <p:nvSpPr>
          <p:cNvPr id="11" name="Slide Number Placeholder 10"/>
          <p:cNvSpPr>
            <a:spLocks noGrp="1"/>
          </p:cNvSpPr>
          <p:nvPr>
            <p:ph type="sldNum" sz="quarter" idx="4"/>
          </p:nvPr>
        </p:nvSpPr>
        <p:spPr>
          <a:xfrm>
            <a:off x="533400" y="4629150"/>
            <a:ext cx="6858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fld id="{83CDD90F-16B8-40E2-A5D0-9539F3F61BF5}" type="slidenum">
              <a:rPr lang="en-US" smtClean="0"/>
              <a:pPr/>
              <a:t>‹#›</a:t>
            </a:fld>
            <a:endParaRPr lang="en-US"/>
          </a:p>
        </p:txBody>
      </p:sp>
      <p:pic>
        <p:nvPicPr>
          <p:cNvPr id="1030" name="Picture 7" descr="IEEE_TAG_BLUE.png"/>
          <p:cNvPicPr>
            <a:picLocks noChangeAspect="1"/>
          </p:cNvPicPr>
          <p:nvPr/>
        </p:nvPicPr>
        <p:blipFill>
          <a:blip r:embed="rId19" cstate="print"/>
          <a:srcRect/>
          <a:stretch>
            <a:fillRect/>
          </a:stretch>
        </p:blipFill>
        <p:spPr bwMode="auto">
          <a:xfrm>
            <a:off x="8001000" y="4443413"/>
            <a:ext cx="914400" cy="38457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1" fontAlgn="base" hangingPunct="1">
        <a:spcBef>
          <a:spcPct val="20000"/>
        </a:spcBef>
        <a:spcAft>
          <a:spcPct val="0"/>
        </a:spcAft>
        <a:buClr>
          <a:schemeClr val="bg2"/>
        </a:buClr>
        <a:buSzPct val="80000"/>
        <a:buBlip>
          <a:blip r:embed="rId20"/>
        </a:buBlip>
        <a:defRPr sz="2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rgbClr val="595959"/>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4629150"/>
            <a:ext cx="31242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a:defRPr/>
            </a:pPr>
            <a:fld id="{FD8D566F-B893-4C9C-85BE-4FF1A98FB83D}" type="datetime1">
              <a:rPr lang="en-US"/>
              <a:pPr>
                <a:defRPr/>
              </a:pPr>
              <a:t>11/4/2021</a:t>
            </a:fld>
            <a:endParaRPr lang="en-US"/>
          </a:p>
        </p:txBody>
      </p:sp>
      <p:sp>
        <p:nvSpPr>
          <p:cNvPr id="11" name="Slide Number Placeholder 10"/>
          <p:cNvSpPr>
            <a:spLocks noGrp="1"/>
          </p:cNvSpPr>
          <p:nvPr>
            <p:ph type="sldNum" sz="quarter" idx="4"/>
          </p:nvPr>
        </p:nvSpPr>
        <p:spPr>
          <a:xfrm>
            <a:off x="533400" y="4629150"/>
            <a:ext cx="6858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a:defRPr/>
            </a:pPr>
            <a:fld id="{0764AFDC-6347-4179-8A69-DE892F1DD306}" type="slidenum">
              <a:rPr lang="en-US"/>
              <a:pPr>
                <a:defRPr/>
              </a:pPr>
              <a:t>‹#›</a:t>
            </a:fld>
            <a:endParaRPr lang="en-US"/>
          </a:p>
        </p:txBody>
      </p:sp>
      <p:pic>
        <p:nvPicPr>
          <p:cNvPr id="2054" name="Picture 7" descr="IEEE_TAG_BLUE.png"/>
          <p:cNvPicPr>
            <a:picLocks noChangeAspect="1"/>
          </p:cNvPicPr>
          <p:nvPr/>
        </p:nvPicPr>
        <p:blipFill>
          <a:blip r:embed="rId6" cstate="print"/>
          <a:srcRect/>
          <a:stretch>
            <a:fillRect/>
          </a:stretch>
        </p:blipFill>
        <p:spPr bwMode="auto">
          <a:xfrm>
            <a:off x="8001000" y="4443413"/>
            <a:ext cx="914400" cy="38457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p:txStyles>
    <p:titleStyle>
      <a:lvl1pPr algn="l" rtl="0" eaLnBrk="1" fontAlgn="base" hangingPunct="1">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1" fontAlgn="base" hangingPunct="1">
        <a:spcBef>
          <a:spcPct val="20000"/>
        </a:spcBef>
        <a:spcAft>
          <a:spcPct val="0"/>
        </a:spcAft>
        <a:buClr>
          <a:schemeClr val="bg2"/>
        </a:buClr>
        <a:buSzPct val="80000"/>
        <a:buBlip>
          <a:blip r:embed="rId7"/>
        </a:buBlip>
        <a:defRPr sz="2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bg2"/>
        </a:buClr>
        <a:buChar char="–"/>
        <a:defRPr sz="26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lr>
          <a:schemeClr val="bg2"/>
        </a:buClr>
        <a:buFont typeface="Wingdings" pitchFamily="2" charset="2"/>
        <a:buChar char="§"/>
        <a:defRPr sz="22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4629150"/>
            <a:ext cx="31242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fld id="{CE2C3112-AF01-4864-BE86-99CC237E4596}" type="datetimeFigureOut">
              <a:rPr lang="en-US" smtClean="0"/>
              <a:pPr/>
              <a:t>11/4/2021</a:t>
            </a:fld>
            <a:endParaRPr lang="en-US"/>
          </a:p>
        </p:txBody>
      </p:sp>
      <p:sp>
        <p:nvSpPr>
          <p:cNvPr id="11" name="Slide Number Placeholder 10"/>
          <p:cNvSpPr>
            <a:spLocks noGrp="1"/>
          </p:cNvSpPr>
          <p:nvPr>
            <p:ph type="sldNum" sz="quarter" idx="4"/>
          </p:nvPr>
        </p:nvSpPr>
        <p:spPr>
          <a:xfrm>
            <a:off x="533400" y="4629150"/>
            <a:ext cx="685800" cy="273844"/>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fld id="{83CDD90F-16B8-40E2-A5D0-9539F3F61BF5}" type="slidenum">
              <a:rPr lang="en-US" smtClean="0"/>
              <a:pPr/>
              <a:t>‹#›</a:t>
            </a:fld>
            <a:endParaRPr lang="en-US"/>
          </a:p>
        </p:txBody>
      </p:sp>
      <p:pic>
        <p:nvPicPr>
          <p:cNvPr id="1030" name="Picture 7" descr="IEEE_TAG_BLUE.png"/>
          <p:cNvPicPr>
            <a:picLocks noChangeAspect="1"/>
          </p:cNvPicPr>
          <p:nvPr/>
        </p:nvPicPr>
        <p:blipFill>
          <a:blip r:embed="rId7" cstate="print"/>
          <a:srcRect/>
          <a:stretch>
            <a:fillRect/>
          </a:stretch>
        </p:blipFill>
        <p:spPr bwMode="auto">
          <a:xfrm>
            <a:off x="8001000" y="4443413"/>
            <a:ext cx="914400" cy="38457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7" r:id="rId3"/>
    <p:sldLayoutId id="2147483688" r:id="rId4"/>
  </p:sldLayoutIdLst>
  <p:txStyles>
    <p:titleStyle>
      <a:lvl1pPr algn="l" rtl="0" eaLnBrk="1" fontAlgn="base" hangingPunct="1">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1" fontAlgn="base" hangingPunct="1">
        <a:spcBef>
          <a:spcPct val="20000"/>
        </a:spcBef>
        <a:spcAft>
          <a:spcPct val="0"/>
        </a:spcAft>
        <a:buClr>
          <a:schemeClr val="bg2"/>
        </a:buClr>
        <a:buSzPct val="80000"/>
        <a:buBlip>
          <a:blip r:embed="rId8"/>
        </a:buBlip>
        <a:defRPr sz="2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rgbClr val="595959"/>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B0B01E-2EF7-1F4E-B94A-6C656340BD69}"/>
              </a:ext>
            </a:extLst>
          </p:cNvPr>
          <p:cNvSpPr>
            <a:spLocks noGrp="1"/>
          </p:cNvSpPr>
          <p:nvPr>
            <p:ph type="sldNum" sz="quarter" idx="4"/>
          </p:nvPr>
        </p:nvSpPr>
        <p:spPr>
          <a:xfrm>
            <a:off x="-81998" y="4869657"/>
            <a:ext cx="63610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CDD90F-16B8-40E2-A5D0-9539F3F61BF5}" type="slidenum">
              <a:rPr lang="en-US" smtClean="0"/>
              <a:pPr/>
              <a:t>‹#›</a:t>
            </a:fld>
            <a:endParaRPr lang="en-US"/>
          </a:p>
        </p:txBody>
      </p:sp>
    </p:spTree>
    <p:extLst>
      <p:ext uri="{BB962C8B-B14F-4D97-AF65-F5344CB8AC3E}">
        <p14:creationId xmlns:p14="http://schemas.microsoft.com/office/powerpoint/2010/main" val="67140270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s-conf-proposals@ieee.org" TargetMode="Externa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3773"/>
            <a:ext cx="8229600" cy="4570482"/>
          </a:xfrm>
          <a:prstGeom prst="rect">
            <a:avLst/>
          </a:prstGeom>
          <a:noFill/>
        </p:spPr>
        <p:txBody>
          <a:bodyPr wrap="square" rtlCol="0">
            <a:spAutoFit/>
          </a:bodyPr>
          <a:lstStyle/>
          <a:p>
            <a:r>
              <a:rPr lang="en-US" sz="2800" b="1" dirty="0">
                <a:solidFill>
                  <a:srgbClr val="00B0F0"/>
                </a:solidFill>
              </a:rPr>
              <a:t>Conference Proposal Preparation Instructions</a:t>
            </a:r>
          </a:p>
          <a:p>
            <a:r>
              <a:rPr lang="en-US" sz="900" dirty="0"/>
              <a:t>Delete this slide prior to submitting the proposal.</a:t>
            </a:r>
          </a:p>
          <a:p>
            <a:endParaRPr lang="en-US" sz="1200" dirty="0"/>
          </a:p>
          <a:p>
            <a:r>
              <a:rPr lang="en-US" sz="1400" dirty="0"/>
              <a:t>This proposal template provides the basic outline of all information requested by IEEE Signal Processing Society for their review and selection of a conference. </a:t>
            </a:r>
          </a:p>
          <a:p>
            <a:endParaRPr lang="en-US" sz="1400" dirty="0"/>
          </a:p>
          <a:p>
            <a:r>
              <a:rPr lang="en-US" sz="1400" dirty="0"/>
              <a:t>Be sure to provide thorough and accurate information for review. </a:t>
            </a:r>
          </a:p>
          <a:p>
            <a:endParaRPr lang="en-US" sz="1400" dirty="0"/>
          </a:p>
          <a:p>
            <a:r>
              <a:rPr lang="en-US" sz="1400" dirty="0"/>
              <a:t>Consider additional information that may set this proposal apart from the others, considering sponsors, ways to attract new members, ways to target under represented groups such as students, women, and young professionals, and engage the local community.</a:t>
            </a:r>
          </a:p>
          <a:p>
            <a:endParaRPr lang="en-US" sz="1400" dirty="0"/>
          </a:p>
          <a:p>
            <a:r>
              <a:rPr lang="en-US" sz="1400" dirty="0"/>
              <a:t>Provide a more detailed conference budget along with this proposal for a more detailed financial review.</a:t>
            </a:r>
          </a:p>
          <a:p>
            <a:endParaRPr lang="en-US" sz="1400" dirty="0"/>
          </a:p>
          <a:p>
            <a:endParaRPr lang="en-US" sz="1400" dirty="0"/>
          </a:p>
          <a:p>
            <a:endParaRPr lang="en-US" sz="1400" dirty="0"/>
          </a:p>
          <a:p>
            <a:endParaRPr lang="en-US" sz="1200" dirty="0"/>
          </a:p>
          <a:p>
            <a:r>
              <a:rPr lang="en-US" dirty="0"/>
              <a:t>For conference history, program detail, or for any questions, contact      </a:t>
            </a:r>
          </a:p>
          <a:p>
            <a:r>
              <a:rPr lang="en-US" dirty="0"/>
              <a:t>IEEE Signal Processing Society at </a:t>
            </a:r>
            <a:r>
              <a:rPr lang="en-US" dirty="0">
                <a:hlinkClick r:id="rId2"/>
              </a:rPr>
              <a:t>sps-conf-proposals@ieee.org</a:t>
            </a:r>
            <a:endParaRPr lang="en-US" dirty="0"/>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487"/>
            <a:ext cx="5841112" cy="416689"/>
          </a:xfrm>
        </p:spPr>
        <p:txBody>
          <a:bodyPr>
            <a:normAutofit fontScale="90000"/>
          </a:bodyPr>
          <a:lstStyle/>
          <a:p>
            <a:r>
              <a:rPr lang="en-US" dirty="0"/>
              <a:t>Conference Dates</a:t>
            </a:r>
          </a:p>
        </p:txBody>
      </p:sp>
      <p:graphicFrame>
        <p:nvGraphicFramePr>
          <p:cNvPr id="7" name="Table 6"/>
          <p:cNvGraphicFramePr>
            <a:graphicFrameLocks noGrp="1"/>
          </p:cNvGraphicFramePr>
          <p:nvPr>
            <p:extLst>
              <p:ext uri="{D42A27DB-BD31-4B8C-83A1-F6EECF244321}">
                <p14:modId xmlns:p14="http://schemas.microsoft.com/office/powerpoint/2010/main" val="781018847"/>
              </p:ext>
            </p:extLst>
          </p:nvPr>
        </p:nvGraphicFramePr>
        <p:xfrm>
          <a:off x="304800" y="971550"/>
          <a:ext cx="8382000" cy="3177540"/>
        </p:xfrm>
        <a:graphic>
          <a:graphicData uri="http://schemas.openxmlformats.org/drawingml/2006/table">
            <a:tbl>
              <a:tblPr firstRow="1" bandRow="1">
                <a:tableStyleId>{0660B408-B3CF-4A94-85FC-2B1E0A45F4A2}</a:tableStyleId>
              </a:tblPr>
              <a:tblGrid>
                <a:gridCol w="46482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6096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a:t>Important Dates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a:t>Preferred Conference Dates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a:t>Alternate Conference Dates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extLst>
                  <a:ext uri="{0D108BD9-81ED-4DB2-BD59-A6C34878D82A}">
                    <a16:rowId xmlns:a16="http://schemas.microsoft.com/office/drawing/2014/main" val="10000"/>
                  </a:ext>
                </a:extLst>
              </a:tr>
              <a:tr h="349222">
                <a:tc>
                  <a:txBody>
                    <a:bodyPr/>
                    <a:lstStyle/>
                    <a:p>
                      <a:r>
                        <a:rPr lang="en-US" dirty="0"/>
                        <a:t>Conference Dates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389918">
                <a:tc>
                  <a:txBody>
                    <a:bodyPr/>
                    <a:lstStyle/>
                    <a:p>
                      <a:r>
                        <a:rPr lang="en-US" dirty="0"/>
                        <a:t>Website Launch &amp; Call for Papers Promotion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81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Deadline for Submissions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381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Registration Opens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49222">
                <a:tc>
                  <a:txBody>
                    <a:bodyPr/>
                    <a:lstStyle/>
                    <a:p>
                      <a:r>
                        <a:rPr lang="en-US" dirty="0"/>
                        <a:t>Notification of Paper Acceptance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33657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Submission of Final Paper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81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Deadline for Author Registration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1" name="Rounded Rectangle 10"/>
          <p:cNvSpPr/>
          <p:nvPr/>
        </p:nvSpPr>
        <p:spPr>
          <a:xfrm>
            <a:off x="171450" y="286852"/>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20" y="306005"/>
            <a:ext cx="5841112" cy="416689"/>
          </a:xfrm>
        </p:spPr>
        <p:txBody>
          <a:bodyPr>
            <a:normAutofit fontScale="90000"/>
          </a:bodyPr>
          <a:lstStyle/>
          <a:p>
            <a:r>
              <a:rPr lang="en-US" dirty="0"/>
              <a:t>Organizing Committee Members</a:t>
            </a:r>
          </a:p>
        </p:txBody>
      </p:sp>
      <p:sp>
        <p:nvSpPr>
          <p:cNvPr id="3" name="Text Placeholder 2"/>
          <p:cNvSpPr>
            <a:spLocks noGrp="1"/>
          </p:cNvSpPr>
          <p:nvPr>
            <p:ph type="body" sz="quarter" idx="13"/>
          </p:nvPr>
        </p:nvSpPr>
        <p:spPr>
          <a:xfrm>
            <a:off x="595520" y="514349"/>
            <a:ext cx="5841724" cy="242691"/>
          </a:xfrm>
        </p:spPr>
        <p:txBody>
          <a:bodyPr>
            <a:normAutofit fontScale="25000" lnSpcReduction="20000"/>
          </a:bodyPr>
          <a:lstStyle/>
          <a:p>
            <a:pPr marL="0" indent="0">
              <a:buNone/>
            </a:pPr>
            <a:endParaRPr lang="en-US" dirty="0"/>
          </a:p>
          <a:p>
            <a:pPr marL="0" indent="0">
              <a:buNone/>
            </a:pPr>
            <a:r>
              <a:rPr lang="en-US" sz="5500" b="1" dirty="0">
                <a:solidFill>
                  <a:srgbClr val="00B0F0"/>
                </a:solidFill>
              </a:rPr>
              <a:t>General Chairs</a:t>
            </a:r>
          </a:p>
        </p:txBody>
      </p:sp>
      <p:sp>
        <p:nvSpPr>
          <p:cNvPr id="7" name="Content Placeholder 5"/>
          <p:cNvSpPr>
            <a:spLocks noGrp="1"/>
          </p:cNvSpPr>
          <p:nvPr>
            <p:ph type="body" sz="quarter" idx="14"/>
          </p:nvPr>
        </p:nvSpPr>
        <p:spPr>
          <a:xfrm>
            <a:off x="228600" y="1202709"/>
            <a:ext cx="3962400" cy="2665070"/>
          </a:xfrm>
        </p:spPr>
        <p:txBody>
          <a:bodyPr/>
          <a:lstStyle/>
          <a:p>
            <a:r>
              <a:rPr lang="en-US" dirty="0"/>
              <a:t>Name </a:t>
            </a:r>
            <a:endParaRPr lang="en-US" sz="900" dirty="0"/>
          </a:p>
          <a:p>
            <a:pPr marL="742950" lvl="2" indent="-342900">
              <a:buClr>
                <a:schemeClr val="bg2"/>
              </a:buClr>
              <a:buSzPct val="80000"/>
              <a:buBlip>
                <a:blip r:embed="rId2"/>
              </a:buBlip>
            </a:pPr>
            <a:r>
              <a:rPr lang="en-US" sz="1100" dirty="0"/>
              <a:t>Title or position, Organization, Location </a:t>
            </a:r>
          </a:p>
          <a:p>
            <a:pPr marL="742950" lvl="2" indent="-342900">
              <a:buClr>
                <a:schemeClr val="bg2"/>
              </a:buClr>
              <a:buSzPct val="80000"/>
              <a:buBlip>
                <a:blip r:embed="rId2"/>
              </a:buBlip>
            </a:pPr>
            <a:r>
              <a:rPr lang="en-US" sz="1100" dirty="0"/>
              <a:t>Previous IEEE Volunteer Experience </a:t>
            </a:r>
          </a:p>
          <a:p>
            <a:pPr marL="742950" lvl="2" indent="-342900">
              <a:buClr>
                <a:schemeClr val="bg2"/>
              </a:buClr>
              <a:buSzPct val="80000"/>
              <a:buBlip>
                <a:blip r:embed="rId2"/>
              </a:buBlip>
            </a:pPr>
            <a:r>
              <a:rPr lang="en-US" sz="1100" dirty="0"/>
              <a:t>Previous Conference Organizing Experience</a:t>
            </a:r>
          </a:p>
          <a:p>
            <a:pPr marL="742950" lvl="2" indent="-342900">
              <a:buClr>
                <a:schemeClr val="bg2"/>
              </a:buClr>
              <a:buSzPct val="80000"/>
              <a:buBlip>
                <a:blip r:embed="rId2"/>
              </a:buBlip>
            </a:pPr>
            <a:r>
              <a:rPr lang="en-US" sz="1100" dirty="0"/>
              <a:t>Biography information or additional qualifications </a:t>
            </a:r>
          </a:p>
          <a:p>
            <a:pPr marL="742950" lvl="2" indent="-342900">
              <a:buClr>
                <a:schemeClr val="bg2"/>
              </a:buClr>
              <a:buSzPct val="80000"/>
              <a:buBlip>
                <a:blip r:embed="rId2"/>
              </a:buBlip>
            </a:pPr>
            <a:r>
              <a:rPr lang="en-US" sz="1100" dirty="0"/>
              <a:t>Experience should include managing a team, motivating volunteers, project management</a:t>
            </a:r>
          </a:p>
          <a:p>
            <a:pPr marL="400050" lvl="2" indent="0">
              <a:buClr>
                <a:schemeClr val="bg2"/>
              </a:buClr>
              <a:buSzPct val="80000"/>
              <a:buNone/>
            </a:pPr>
            <a:endParaRPr lang="en-US" dirty="0"/>
          </a:p>
        </p:txBody>
      </p:sp>
      <p:sp>
        <p:nvSpPr>
          <p:cNvPr id="8" name="Rounded Rectangle 7"/>
          <p:cNvSpPr/>
          <p:nvPr/>
        </p:nvSpPr>
        <p:spPr>
          <a:xfrm>
            <a:off x="76200" y="2857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3.</a:t>
            </a:r>
          </a:p>
        </p:txBody>
      </p:sp>
      <p:sp>
        <p:nvSpPr>
          <p:cNvPr id="9" name="Content Placeholder 5"/>
          <p:cNvSpPr txBox="1">
            <a:spLocks/>
          </p:cNvSpPr>
          <p:nvPr/>
        </p:nvSpPr>
        <p:spPr>
          <a:xfrm>
            <a:off x="4419600" y="1213476"/>
            <a:ext cx="4114800" cy="2665070"/>
          </a:xfrm>
          <a:prstGeom prst="rect">
            <a:avLst/>
          </a:prstGeom>
        </p:spPr>
        <p:txBody>
          <a:bodyPr>
            <a:noAutofit/>
          </a:bodyPr>
          <a:lstStyle>
            <a:lvl1pPr marL="0" indent="0" algn="l" defTabSz="685800" rtl="0" eaLnBrk="1" latinLnBrk="0" hangingPunct="1">
              <a:lnSpc>
                <a:spcPct val="150000"/>
              </a:lnSpc>
              <a:spcBef>
                <a:spcPts val="750"/>
              </a:spcBef>
              <a:buFont typeface="Arial" panose="020B0604020202020204" pitchFamily="34" charset="0"/>
              <a:buNone/>
              <a:defRPr lang="en-US" sz="105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Name </a:t>
            </a:r>
          </a:p>
          <a:p>
            <a:pPr marL="742950" lvl="2" indent="-342900">
              <a:buClr>
                <a:schemeClr val="bg2"/>
              </a:buClr>
              <a:buSzPct val="80000"/>
              <a:buFont typeface="Arial" panose="020B0604020202020204" pitchFamily="34" charset="0"/>
              <a:buBlip>
                <a:blip r:embed="rId2"/>
              </a:buBlip>
            </a:pPr>
            <a:r>
              <a:rPr lang="en-US" sz="1100" dirty="0"/>
              <a:t>Title or position, Organization, Location </a:t>
            </a:r>
          </a:p>
          <a:p>
            <a:pPr marL="742950" lvl="2" indent="-342900">
              <a:buClr>
                <a:schemeClr val="bg2"/>
              </a:buClr>
              <a:buSzPct val="80000"/>
              <a:buFont typeface="Arial" panose="020B0604020202020204" pitchFamily="34" charset="0"/>
              <a:buBlip>
                <a:blip r:embed="rId2"/>
              </a:buBlip>
            </a:pPr>
            <a:r>
              <a:rPr lang="en-US" sz="1100" dirty="0"/>
              <a:t>Previous IEEE Volunteer Experience </a:t>
            </a:r>
          </a:p>
          <a:p>
            <a:pPr marL="742950" lvl="2" indent="-342900">
              <a:buClr>
                <a:schemeClr val="bg2"/>
              </a:buClr>
              <a:buSzPct val="80000"/>
              <a:buFont typeface="Arial" panose="020B0604020202020204" pitchFamily="34" charset="0"/>
              <a:buBlip>
                <a:blip r:embed="rId2"/>
              </a:buBlip>
            </a:pPr>
            <a:r>
              <a:rPr lang="en-US" sz="1100" dirty="0"/>
              <a:t>Previous Conference Organizing Experience</a:t>
            </a:r>
          </a:p>
          <a:p>
            <a:pPr marL="742950" lvl="2" indent="-342900">
              <a:buClr>
                <a:schemeClr val="bg2"/>
              </a:buClr>
              <a:buSzPct val="80000"/>
              <a:buFont typeface="Arial" panose="020B0604020202020204" pitchFamily="34" charset="0"/>
              <a:buBlip>
                <a:blip r:embed="rId2"/>
              </a:buBlip>
            </a:pPr>
            <a:r>
              <a:rPr lang="en-US" sz="1100" dirty="0"/>
              <a:t>Biography information or additional qualifications </a:t>
            </a:r>
          </a:p>
          <a:p>
            <a:pPr marL="742950" lvl="2" indent="-342900">
              <a:buClr>
                <a:schemeClr val="bg2"/>
              </a:buClr>
              <a:buSzPct val="80000"/>
              <a:buFont typeface="Arial" panose="020B0604020202020204" pitchFamily="34" charset="0"/>
              <a:buBlip>
                <a:blip r:embed="rId2"/>
              </a:buBlip>
            </a:pPr>
            <a:r>
              <a:rPr lang="en-US" sz="1100" dirty="0"/>
              <a:t>Experience should include managing a team, motivating volunteers, project management</a:t>
            </a:r>
          </a:p>
          <a:p>
            <a:pPr marL="400050" lvl="2">
              <a:buClr>
                <a:schemeClr val="bg2"/>
              </a:buClr>
              <a:buSzPct val="80000"/>
            </a:pPr>
            <a:endParaRPr lang="en-US" dirty="0"/>
          </a:p>
        </p:txBody>
      </p:sp>
    </p:spTree>
    <p:extLst>
      <p:ext uri="{BB962C8B-B14F-4D97-AF65-F5344CB8AC3E}">
        <p14:creationId xmlns:p14="http://schemas.microsoft.com/office/powerpoint/2010/main" val="118982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5841112" cy="416689"/>
          </a:xfrm>
        </p:spPr>
        <p:txBody>
          <a:bodyPr>
            <a:normAutofit fontScale="90000"/>
          </a:bodyPr>
          <a:lstStyle/>
          <a:p>
            <a:r>
              <a:rPr lang="en-US" dirty="0"/>
              <a:t>Organizing Committee Members</a:t>
            </a:r>
          </a:p>
        </p:txBody>
      </p:sp>
      <p:sp>
        <p:nvSpPr>
          <p:cNvPr id="3" name="Text Placeholder 2"/>
          <p:cNvSpPr>
            <a:spLocks noGrp="1"/>
          </p:cNvSpPr>
          <p:nvPr>
            <p:ph type="body" sz="quarter" idx="13"/>
          </p:nvPr>
        </p:nvSpPr>
        <p:spPr>
          <a:xfrm>
            <a:off x="533400" y="1200151"/>
            <a:ext cx="3429000" cy="228600"/>
          </a:xfrm>
        </p:spPr>
        <p:txBody>
          <a:bodyPr>
            <a:normAutofit fontScale="25000" lnSpcReduction="20000"/>
          </a:bodyPr>
          <a:lstStyle/>
          <a:p>
            <a:pPr marL="0" indent="0">
              <a:buNone/>
            </a:pPr>
            <a:r>
              <a:rPr lang="en-US" sz="4700" b="1" dirty="0">
                <a:solidFill>
                  <a:srgbClr val="00B0F0"/>
                </a:solidFill>
              </a:rPr>
              <a:t>Lead Technical Program Chair</a:t>
            </a:r>
          </a:p>
        </p:txBody>
      </p:sp>
      <p:sp>
        <p:nvSpPr>
          <p:cNvPr id="7" name="Content Placeholder 5"/>
          <p:cNvSpPr>
            <a:spLocks noGrp="1"/>
          </p:cNvSpPr>
          <p:nvPr>
            <p:ph type="body" sz="quarter" idx="14"/>
          </p:nvPr>
        </p:nvSpPr>
        <p:spPr>
          <a:xfrm>
            <a:off x="628650" y="1579945"/>
            <a:ext cx="3790950" cy="2665070"/>
          </a:xfrm>
        </p:spPr>
        <p:txBody>
          <a:bodyPr/>
          <a:lstStyle/>
          <a:p>
            <a:r>
              <a:rPr lang="en-US" dirty="0"/>
              <a:t>Name </a:t>
            </a:r>
          </a:p>
          <a:p>
            <a:pPr marL="742950" lvl="2" indent="-342900">
              <a:buClr>
                <a:schemeClr val="bg2"/>
              </a:buClr>
              <a:buSzPct val="80000"/>
              <a:buBlip>
                <a:blip r:embed="rId2"/>
              </a:buBlip>
            </a:pPr>
            <a:r>
              <a:rPr lang="en-US" sz="1100" dirty="0"/>
              <a:t>Title or position, Organization, Location </a:t>
            </a:r>
          </a:p>
          <a:p>
            <a:pPr marL="742950" lvl="2" indent="-342900">
              <a:buClr>
                <a:schemeClr val="bg2"/>
              </a:buClr>
              <a:buSzPct val="80000"/>
              <a:buBlip>
                <a:blip r:embed="rId2"/>
              </a:buBlip>
            </a:pPr>
            <a:r>
              <a:rPr lang="en-US" sz="1100" dirty="0"/>
              <a:t>Previous IEEE Volunteer Experience </a:t>
            </a:r>
          </a:p>
          <a:p>
            <a:pPr marL="742950" lvl="2" indent="-342900">
              <a:buClr>
                <a:schemeClr val="bg2"/>
              </a:buClr>
              <a:buSzPct val="80000"/>
              <a:buBlip>
                <a:blip r:embed="rId2"/>
              </a:buBlip>
            </a:pPr>
            <a:r>
              <a:rPr lang="en-US" sz="1100" dirty="0"/>
              <a:t>Previous Conference Organizing Experience</a:t>
            </a:r>
          </a:p>
          <a:p>
            <a:pPr marL="742950" lvl="2" indent="-342900">
              <a:buClr>
                <a:schemeClr val="bg2"/>
              </a:buClr>
              <a:buSzPct val="80000"/>
              <a:buBlip>
                <a:blip r:embed="rId2"/>
              </a:buBlip>
            </a:pPr>
            <a:r>
              <a:rPr lang="en-US" sz="1100" dirty="0"/>
              <a:t>Biography information or additional qualifications </a:t>
            </a:r>
          </a:p>
          <a:p>
            <a:pPr marL="742950" lvl="2" indent="-342900">
              <a:buClr>
                <a:schemeClr val="bg2"/>
              </a:buClr>
              <a:buSzPct val="80000"/>
              <a:buBlip>
                <a:blip r:embed="rId2"/>
              </a:buBlip>
            </a:pPr>
            <a:r>
              <a:rPr lang="en-US" sz="1100" dirty="0"/>
              <a:t>Experience should include previous roles in Technical Program Management, ability to motivate a team, deadline driven.</a:t>
            </a:r>
          </a:p>
          <a:p>
            <a:pPr marL="400050" lvl="2" indent="0">
              <a:buClr>
                <a:schemeClr val="bg2"/>
              </a:buClr>
              <a:buSzPct val="80000"/>
              <a:buNone/>
            </a:pPr>
            <a:endParaRPr lang="en-US" sz="1100" dirty="0"/>
          </a:p>
        </p:txBody>
      </p:sp>
      <p:sp>
        <p:nvSpPr>
          <p:cNvPr id="8" name="Content Placeholder 5"/>
          <p:cNvSpPr txBox="1">
            <a:spLocks/>
          </p:cNvSpPr>
          <p:nvPr/>
        </p:nvSpPr>
        <p:spPr>
          <a:xfrm>
            <a:off x="4648200" y="1579945"/>
            <a:ext cx="3790950" cy="2665070"/>
          </a:xfrm>
          <a:prstGeom prst="rect">
            <a:avLst/>
          </a:prstGeom>
        </p:spPr>
        <p:txBody>
          <a:bodyPr>
            <a:noAutofit/>
          </a:bodyPr>
          <a:lstStyle>
            <a:lvl1pPr marL="0" indent="0" algn="l" defTabSz="685800" rtl="0" eaLnBrk="1" latinLnBrk="0" hangingPunct="1">
              <a:lnSpc>
                <a:spcPct val="150000"/>
              </a:lnSpc>
              <a:spcBef>
                <a:spcPts val="750"/>
              </a:spcBef>
              <a:buFont typeface="Arial" panose="020B0604020202020204" pitchFamily="34" charset="0"/>
              <a:buNone/>
              <a:defRPr lang="en-US" sz="105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Name </a:t>
            </a:r>
          </a:p>
          <a:p>
            <a:pPr marL="742950" lvl="2" indent="-342900">
              <a:buClr>
                <a:schemeClr val="bg2"/>
              </a:buClr>
              <a:buSzPct val="80000"/>
              <a:buFont typeface="Arial" panose="020B0604020202020204" pitchFamily="34" charset="0"/>
              <a:buBlip>
                <a:blip r:embed="rId2"/>
              </a:buBlip>
            </a:pPr>
            <a:r>
              <a:rPr lang="en-US" sz="1100" dirty="0"/>
              <a:t>Title or position, Organization, Location </a:t>
            </a:r>
          </a:p>
          <a:p>
            <a:pPr marL="742950" lvl="2" indent="-342900">
              <a:buClr>
                <a:schemeClr val="bg2"/>
              </a:buClr>
              <a:buSzPct val="80000"/>
              <a:buFont typeface="Arial" panose="020B0604020202020204" pitchFamily="34" charset="0"/>
              <a:buBlip>
                <a:blip r:embed="rId2"/>
              </a:buBlip>
            </a:pPr>
            <a:r>
              <a:rPr lang="en-US" sz="1100" dirty="0"/>
              <a:t>Previous IEEE Volunteer Experience </a:t>
            </a:r>
          </a:p>
          <a:p>
            <a:pPr marL="742950" lvl="2" indent="-342900">
              <a:buClr>
                <a:schemeClr val="bg2"/>
              </a:buClr>
              <a:buSzPct val="80000"/>
              <a:buFont typeface="Arial" panose="020B0604020202020204" pitchFamily="34" charset="0"/>
              <a:buBlip>
                <a:blip r:embed="rId2"/>
              </a:buBlip>
            </a:pPr>
            <a:r>
              <a:rPr lang="en-US" sz="1100" dirty="0"/>
              <a:t>Previous Conference Organizing Experience</a:t>
            </a:r>
          </a:p>
          <a:p>
            <a:pPr marL="742950" lvl="2" indent="-342900">
              <a:buClr>
                <a:schemeClr val="bg2"/>
              </a:buClr>
              <a:buSzPct val="80000"/>
              <a:buFont typeface="Arial" panose="020B0604020202020204" pitchFamily="34" charset="0"/>
              <a:buBlip>
                <a:blip r:embed="rId2"/>
              </a:buBlip>
            </a:pPr>
            <a:r>
              <a:rPr lang="en-US" sz="1100" dirty="0"/>
              <a:t>Biography information or additional qualifications </a:t>
            </a:r>
          </a:p>
          <a:p>
            <a:pPr marL="742950" lvl="2" indent="-342900">
              <a:buClr>
                <a:schemeClr val="bg2"/>
              </a:buClr>
              <a:buSzPct val="80000"/>
              <a:buFont typeface="Arial" panose="020B0604020202020204" pitchFamily="34" charset="0"/>
              <a:buBlip>
                <a:blip r:embed="rId2"/>
              </a:buBlip>
            </a:pPr>
            <a:r>
              <a:rPr lang="en-US" sz="1100" dirty="0"/>
              <a:t>Experience should include previous roles in Technical Program Management, ability to motivate a team, deadline driven.</a:t>
            </a:r>
          </a:p>
          <a:p>
            <a:pPr marL="400050" lvl="2">
              <a:buClr>
                <a:schemeClr val="bg2"/>
              </a:buClr>
              <a:buSzPct val="80000"/>
            </a:pPr>
            <a:endParaRPr lang="en-US" sz="1100" dirty="0"/>
          </a:p>
        </p:txBody>
      </p:sp>
      <p:sp>
        <p:nvSpPr>
          <p:cNvPr id="6" name="Text Placeholder 2">
            <a:extLst>
              <a:ext uri="{FF2B5EF4-FFF2-40B4-BE49-F238E27FC236}">
                <a16:creationId xmlns:a16="http://schemas.microsoft.com/office/drawing/2014/main" id="{A1AD5361-B35D-4C18-8595-13EB3749E165}"/>
              </a:ext>
            </a:extLst>
          </p:cNvPr>
          <p:cNvSpPr txBox="1">
            <a:spLocks/>
          </p:cNvSpPr>
          <p:nvPr/>
        </p:nvSpPr>
        <p:spPr>
          <a:xfrm>
            <a:off x="4648200" y="1241260"/>
            <a:ext cx="3429000" cy="228600"/>
          </a:xfrm>
          <a:prstGeom prst="rect">
            <a:avLst/>
          </a:prstGeom>
        </p:spPr>
        <p:txBody>
          <a:bodyPr>
            <a:normAutofit fontScale="25000" lnSpcReduction="20000"/>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700" b="1" dirty="0">
                <a:solidFill>
                  <a:srgbClr val="00B0F0"/>
                </a:solidFill>
              </a:rPr>
              <a:t>Industry Program &amp; Exhibition Chair</a:t>
            </a:r>
          </a:p>
        </p:txBody>
      </p:sp>
      <p:sp>
        <p:nvSpPr>
          <p:cNvPr id="9" name="Text Placeholder 2">
            <a:extLst>
              <a:ext uri="{FF2B5EF4-FFF2-40B4-BE49-F238E27FC236}">
                <a16:creationId xmlns:a16="http://schemas.microsoft.com/office/drawing/2014/main" id="{1CCF132B-F35A-41F9-BEE2-BD85DA97EC84}"/>
              </a:ext>
            </a:extLst>
          </p:cNvPr>
          <p:cNvSpPr txBox="1">
            <a:spLocks/>
          </p:cNvSpPr>
          <p:nvPr/>
        </p:nvSpPr>
        <p:spPr>
          <a:xfrm>
            <a:off x="438150" y="3334956"/>
            <a:ext cx="3429000" cy="228600"/>
          </a:xfrm>
          <a:prstGeom prst="rect">
            <a:avLst/>
          </a:prstGeom>
        </p:spPr>
        <p:txBody>
          <a:bodyPr>
            <a:normAutofit fontScale="25000" lnSpcReduction="20000"/>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700" b="1" dirty="0">
                <a:solidFill>
                  <a:srgbClr val="00B0F0"/>
                </a:solidFill>
              </a:rPr>
              <a:t>Additional Technical Program Chair(s)</a:t>
            </a:r>
          </a:p>
        </p:txBody>
      </p:sp>
      <p:sp>
        <p:nvSpPr>
          <p:cNvPr id="10" name="Content Placeholder 5">
            <a:extLst>
              <a:ext uri="{FF2B5EF4-FFF2-40B4-BE49-F238E27FC236}">
                <a16:creationId xmlns:a16="http://schemas.microsoft.com/office/drawing/2014/main" id="{5442624C-890F-453D-B840-7CDD42F14FC3}"/>
              </a:ext>
            </a:extLst>
          </p:cNvPr>
          <p:cNvSpPr txBox="1">
            <a:spLocks/>
          </p:cNvSpPr>
          <p:nvPr/>
        </p:nvSpPr>
        <p:spPr>
          <a:xfrm>
            <a:off x="533400" y="3486150"/>
            <a:ext cx="3790950" cy="2665070"/>
          </a:xfrm>
          <a:prstGeom prst="rect">
            <a:avLst/>
          </a:prstGeom>
        </p:spPr>
        <p:txBody>
          <a:bodyPr>
            <a:noAutofit/>
          </a:bodyPr>
          <a:lstStyle>
            <a:lvl1pPr marL="0" indent="0" algn="l" defTabSz="685800" rtl="0" eaLnBrk="1" latinLnBrk="0" hangingPunct="1">
              <a:lnSpc>
                <a:spcPct val="150000"/>
              </a:lnSpc>
              <a:spcBef>
                <a:spcPts val="750"/>
              </a:spcBef>
              <a:buFont typeface="Arial" panose="020B0604020202020204" pitchFamily="34" charset="0"/>
              <a:buNone/>
              <a:defRPr lang="en-US" sz="105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Name </a:t>
            </a:r>
          </a:p>
          <a:p>
            <a:pPr marL="742950" lvl="2" indent="-342900">
              <a:buClr>
                <a:schemeClr val="bg2"/>
              </a:buClr>
              <a:buSzPct val="80000"/>
              <a:buFont typeface="Arial" panose="020B0604020202020204" pitchFamily="34" charset="0"/>
              <a:buBlip>
                <a:blip r:embed="rId2"/>
              </a:buBlip>
            </a:pPr>
            <a:r>
              <a:rPr lang="en-US" sz="1100" dirty="0"/>
              <a:t>Title or position, Organization, Location </a:t>
            </a:r>
          </a:p>
          <a:p>
            <a:pPr marL="742950" lvl="2" indent="-342900">
              <a:buClr>
                <a:schemeClr val="bg2"/>
              </a:buClr>
              <a:buSzPct val="80000"/>
              <a:buFont typeface="Arial" panose="020B0604020202020204" pitchFamily="34" charset="0"/>
              <a:buBlip>
                <a:blip r:embed="rId2"/>
              </a:buBlip>
            </a:pPr>
            <a:r>
              <a:rPr lang="en-US" sz="1100" dirty="0"/>
              <a:t>Previous IEEE Volunteer Experience </a:t>
            </a:r>
          </a:p>
          <a:p>
            <a:pPr marL="742950" lvl="2" indent="-342900">
              <a:buClr>
                <a:schemeClr val="bg2"/>
              </a:buClr>
              <a:buSzPct val="80000"/>
              <a:buFont typeface="Arial" panose="020B0604020202020204" pitchFamily="34" charset="0"/>
              <a:buBlip>
                <a:blip r:embed="rId2"/>
              </a:buBlip>
            </a:pPr>
            <a:r>
              <a:rPr lang="en-US" sz="1100" dirty="0"/>
              <a:t>Previous Conference Organizing Experience</a:t>
            </a:r>
          </a:p>
          <a:p>
            <a:pPr marL="400050" lvl="2">
              <a:buClr>
                <a:schemeClr val="bg2"/>
              </a:buClr>
              <a:buSzPct val="80000"/>
            </a:pPr>
            <a:endParaRPr lang="en-US" sz="1100" dirty="0"/>
          </a:p>
        </p:txBody>
      </p:sp>
    </p:spTree>
    <p:extLst>
      <p:ext uri="{BB962C8B-B14F-4D97-AF65-F5344CB8AC3E}">
        <p14:creationId xmlns:p14="http://schemas.microsoft.com/office/powerpoint/2010/main" val="51280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6321"/>
            <a:ext cx="5841112" cy="416689"/>
          </a:xfrm>
        </p:spPr>
        <p:txBody>
          <a:bodyPr>
            <a:normAutofit fontScale="90000"/>
          </a:bodyPr>
          <a:lstStyle/>
          <a:p>
            <a:r>
              <a:rPr lang="en-US" dirty="0"/>
              <a:t>Organizing Committee Members</a:t>
            </a:r>
          </a:p>
        </p:txBody>
      </p:sp>
      <p:sp>
        <p:nvSpPr>
          <p:cNvPr id="8" name="Text Placeholder 2"/>
          <p:cNvSpPr>
            <a:spLocks noGrp="1"/>
          </p:cNvSpPr>
          <p:nvPr>
            <p:ph type="body" sz="quarter" idx="13"/>
          </p:nvPr>
        </p:nvSpPr>
        <p:spPr>
          <a:xfrm>
            <a:off x="5029200" y="1182479"/>
            <a:ext cx="3028950" cy="242691"/>
          </a:xfrm>
        </p:spPr>
        <p:txBody>
          <a:bodyPr>
            <a:noAutofit/>
          </a:bodyPr>
          <a:lstStyle/>
          <a:p>
            <a:pPr marL="0" indent="0">
              <a:buNone/>
            </a:pPr>
            <a:r>
              <a:rPr lang="en-US" sz="1200" b="1" dirty="0">
                <a:solidFill>
                  <a:srgbClr val="00B0F0"/>
                </a:solidFill>
              </a:rPr>
              <a:t>Finance Chair </a:t>
            </a:r>
          </a:p>
        </p:txBody>
      </p:sp>
      <p:sp>
        <p:nvSpPr>
          <p:cNvPr id="7" name="Content Placeholder 5"/>
          <p:cNvSpPr>
            <a:spLocks noGrp="1"/>
          </p:cNvSpPr>
          <p:nvPr>
            <p:ph type="body" sz="quarter" idx="14"/>
          </p:nvPr>
        </p:nvSpPr>
        <p:spPr>
          <a:xfrm>
            <a:off x="628650" y="1579945"/>
            <a:ext cx="3790950" cy="2665070"/>
          </a:xfrm>
        </p:spPr>
        <p:txBody>
          <a:bodyPr/>
          <a:lstStyle/>
          <a:p>
            <a:r>
              <a:rPr lang="en-US" dirty="0"/>
              <a:t>Name </a:t>
            </a:r>
          </a:p>
          <a:p>
            <a:pPr marL="742950" lvl="2" indent="-342900">
              <a:buClr>
                <a:schemeClr val="bg2"/>
              </a:buClr>
              <a:buSzPct val="80000"/>
              <a:buBlip>
                <a:blip r:embed="rId2"/>
              </a:buBlip>
            </a:pPr>
            <a:r>
              <a:rPr lang="en-US" sz="1100" dirty="0"/>
              <a:t>Title or position, Organization, Location </a:t>
            </a:r>
          </a:p>
          <a:p>
            <a:pPr marL="742950" lvl="2" indent="-342900">
              <a:buClr>
                <a:schemeClr val="bg2"/>
              </a:buClr>
              <a:buSzPct val="80000"/>
              <a:buBlip>
                <a:blip r:embed="rId2"/>
              </a:buBlip>
            </a:pPr>
            <a:r>
              <a:rPr lang="en-US" sz="1100" dirty="0"/>
              <a:t>Previous IEEE Volunteer Experience </a:t>
            </a:r>
          </a:p>
          <a:p>
            <a:pPr marL="742950" lvl="2" indent="-342900">
              <a:buClr>
                <a:schemeClr val="bg2"/>
              </a:buClr>
              <a:buSzPct val="80000"/>
              <a:buBlip>
                <a:blip r:embed="rId2"/>
              </a:buBlip>
            </a:pPr>
            <a:r>
              <a:rPr lang="en-US" sz="1100" dirty="0"/>
              <a:t>Previous Conference Organizing Experience</a:t>
            </a:r>
          </a:p>
          <a:p>
            <a:pPr marL="742950" lvl="2" indent="-342900">
              <a:buClr>
                <a:schemeClr val="bg2"/>
              </a:buClr>
              <a:buSzPct val="80000"/>
              <a:buBlip>
                <a:blip r:embed="rId2"/>
              </a:buBlip>
            </a:pPr>
            <a:r>
              <a:rPr lang="en-US" sz="1100" dirty="0"/>
              <a:t>Biography information or additional qualifications </a:t>
            </a:r>
          </a:p>
          <a:p>
            <a:pPr marL="742950" lvl="2" indent="-342900">
              <a:buClr>
                <a:schemeClr val="bg2"/>
              </a:buClr>
              <a:buSzPct val="80000"/>
              <a:buBlip>
                <a:blip r:embed="rId2"/>
              </a:buBlip>
            </a:pPr>
            <a:r>
              <a:rPr lang="en-US" sz="1100" dirty="0"/>
              <a:t>Experience should include previous roles in Technical Program Management, ability to motivate a team, deadline driven.</a:t>
            </a:r>
          </a:p>
          <a:p>
            <a:pPr marL="400050" lvl="2" indent="0">
              <a:buClr>
                <a:schemeClr val="bg2"/>
              </a:buClr>
              <a:buSzPct val="80000"/>
              <a:buNone/>
            </a:pPr>
            <a:endParaRPr lang="en-US" sz="1100" dirty="0"/>
          </a:p>
        </p:txBody>
      </p:sp>
      <p:sp>
        <p:nvSpPr>
          <p:cNvPr id="3" name="Text Placeholder 2"/>
          <p:cNvSpPr>
            <a:spLocks noGrp="1"/>
          </p:cNvSpPr>
          <p:nvPr>
            <p:ph type="body" sz="quarter" idx="4294967295"/>
          </p:nvPr>
        </p:nvSpPr>
        <p:spPr>
          <a:xfrm>
            <a:off x="615398" y="1197172"/>
            <a:ext cx="3657600" cy="213304"/>
          </a:xfrm>
          <a:prstGeom prst="rect">
            <a:avLst/>
          </a:prstGeom>
        </p:spPr>
        <p:txBody>
          <a:bodyPr>
            <a:noAutofit/>
          </a:bodyPr>
          <a:lstStyle/>
          <a:p>
            <a:pPr marL="0" indent="0">
              <a:buNone/>
            </a:pPr>
            <a:r>
              <a:rPr lang="en-US" sz="1200" b="1" dirty="0">
                <a:solidFill>
                  <a:srgbClr val="00B0F0"/>
                </a:solidFill>
              </a:rPr>
              <a:t>Operations Chair </a:t>
            </a:r>
          </a:p>
        </p:txBody>
      </p:sp>
      <p:sp>
        <p:nvSpPr>
          <p:cNvPr id="9" name="Content Placeholder 5"/>
          <p:cNvSpPr txBox="1">
            <a:spLocks/>
          </p:cNvSpPr>
          <p:nvPr/>
        </p:nvSpPr>
        <p:spPr>
          <a:xfrm>
            <a:off x="5029200" y="1657350"/>
            <a:ext cx="3790950" cy="2665070"/>
          </a:xfrm>
          <a:prstGeom prst="rect">
            <a:avLst/>
          </a:prstGeom>
        </p:spPr>
        <p:txBody>
          <a:bodyPr>
            <a:noAutofit/>
          </a:bodyPr>
          <a:lstStyle>
            <a:lvl1pPr marL="0" indent="0" algn="l" defTabSz="685800" rtl="0" eaLnBrk="1" latinLnBrk="0" hangingPunct="1">
              <a:lnSpc>
                <a:spcPct val="150000"/>
              </a:lnSpc>
              <a:spcBef>
                <a:spcPts val="750"/>
              </a:spcBef>
              <a:buFont typeface="Arial" panose="020B0604020202020204" pitchFamily="34" charset="0"/>
              <a:buNone/>
              <a:defRPr lang="en-US" sz="1050" kern="1200" smtClean="0">
                <a:solidFill>
                  <a:schemeClr val="tx1"/>
                </a:solidFill>
                <a:effectLst/>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Name </a:t>
            </a:r>
          </a:p>
          <a:p>
            <a:pPr marL="742950" lvl="2" indent="-342900">
              <a:buClr>
                <a:schemeClr val="bg2"/>
              </a:buClr>
              <a:buSzPct val="80000"/>
              <a:buFont typeface="Arial" panose="020B0604020202020204" pitchFamily="34" charset="0"/>
              <a:buBlip>
                <a:blip r:embed="rId2"/>
              </a:buBlip>
            </a:pPr>
            <a:r>
              <a:rPr lang="en-US" sz="1100" dirty="0"/>
              <a:t>Title or position, Organization, Location </a:t>
            </a:r>
          </a:p>
          <a:p>
            <a:pPr marL="742950" lvl="2" indent="-342900">
              <a:buClr>
                <a:schemeClr val="bg2"/>
              </a:buClr>
              <a:buSzPct val="80000"/>
              <a:buFont typeface="Arial" panose="020B0604020202020204" pitchFamily="34" charset="0"/>
              <a:buBlip>
                <a:blip r:embed="rId2"/>
              </a:buBlip>
            </a:pPr>
            <a:r>
              <a:rPr lang="en-US" sz="1100" dirty="0"/>
              <a:t>Previous IEEE Volunteer Experience </a:t>
            </a:r>
          </a:p>
          <a:p>
            <a:pPr marL="742950" lvl="2" indent="-342900">
              <a:buClr>
                <a:schemeClr val="bg2"/>
              </a:buClr>
              <a:buSzPct val="80000"/>
              <a:buFont typeface="Arial" panose="020B0604020202020204" pitchFamily="34" charset="0"/>
              <a:buBlip>
                <a:blip r:embed="rId2"/>
              </a:buBlip>
            </a:pPr>
            <a:r>
              <a:rPr lang="en-US" sz="1100" dirty="0"/>
              <a:t>Previous Conference Organizing Experience</a:t>
            </a:r>
          </a:p>
          <a:p>
            <a:pPr marL="742950" lvl="2" indent="-342900">
              <a:buClr>
                <a:schemeClr val="bg2"/>
              </a:buClr>
              <a:buSzPct val="80000"/>
              <a:buFont typeface="Arial" panose="020B0604020202020204" pitchFamily="34" charset="0"/>
              <a:buBlip>
                <a:blip r:embed="rId2"/>
              </a:buBlip>
            </a:pPr>
            <a:r>
              <a:rPr lang="en-US" sz="1100" dirty="0"/>
              <a:t>Biography information or additional qualifications </a:t>
            </a:r>
          </a:p>
          <a:p>
            <a:pPr marL="742950" lvl="2" indent="-342900">
              <a:buClr>
                <a:schemeClr val="bg2"/>
              </a:buClr>
              <a:buSzPct val="80000"/>
              <a:buFont typeface="Arial" panose="020B0604020202020204" pitchFamily="34" charset="0"/>
              <a:buBlip>
                <a:blip r:embed="rId2"/>
              </a:buBlip>
            </a:pPr>
            <a:r>
              <a:rPr lang="en-US" sz="1100" dirty="0"/>
              <a:t>Experience should include previous roles in Technical Program Management, ability to motivate a team, deadline driven.</a:t>
            </a:r>
          </a:p>
          <a:p>
            <a:pPr marL="400050" lvl="2">
              <a:buClr>
                <a:schemeClr val="bg2"/>
              </a:buClr>
              <a:buSzPct val="80000"/>
            </a:pPr>
            <a:endParaRPr lang="en-US" sz="1100" dirty="0"/>
          </a:p>
        </p:txBody>
      </p:sp>
    </p:spTree>
    <p:extLst>
      <p:ext uri="{BB962C8B-B14F-4D97-AF65-F5344CB8AC3E}">
        <p14:creationId xmlns:p14="http://schemas.microsoft.com/office/powerpoint/2010/main" val="44873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Organizing Committee Members</a:t>
            </a:r>
          </a:p>
        </p:txBody>
      </p:sp>
      <p:sp>
        <p:nvSpPr>
          <p:cNvPr id="3" name="Text Placeholder 2"/>
          <p:cNvSpPr>
            <a:spLocks noGrp="1"/>
          </p:cNvSpPr>
          <p:nvPr>
            <p:ph type="body" sz="quarter" idx="13"/>
          </p:nvPr>
        </p:nvSpPr>
        <p:spPr/>
        <p:txBody>
          <a:bodyPr>
            <a:normAutofit fontScale="85000" lnSpcReduction="20000"/>
          </a:bodyPr>
          <a:lstStyle/>
          <a:p>
            <a:pPr marL="0" indent="0">
              <a:buNone/>
            </a:pPr>
            <a:endParaRPr lang="en-US" dirty="0"/>
          </a:p>
        </p:txBody>
      </p:sp>
      <p:sp>
        <p:nvSpPr>
          <p:cNvPr id="7" name="Content Placeholder 5"/>
          <p:cNvSpPr>
            <a:spLocks noGrp="1"/>
          </p:cNvSpPr>
          <p:nvPr>
            <p:ph type="body" sz="quarter" idx="14"/>
          </p:nvPr>
        </p:nvSpPr>
        <p:spPr/>
        <p:txBody>
          <a:bodyPr/>
          <a:lstStyle/>
          <a:p>
            <a:pPr>
              <a:lnSpc>
                <a:spcPct val="100000"/>
              </a:lnSpc>
            </a:pPr>
            <a:r>
              <a:rPr lang="en-US" dirty="0"/>
              <a:t>Include </a:t>
            </a:r>
            <a:r>
              <a:rPr lang="en-US" sz="1100" dirty="0"/>
              <a:t>Additional Roles for confirmed members of the organizing committee. </a:t>
            </a:r>
          </a:p>
          <a:p>
            <a:pPr>
              <a:lnSpc>
                <a:spcPct val="100000"/>
              </a:lnSpc>
            </a:pPr>
            <a:r>
              <a:rPr lang="en-US" sz="1100" dirty="0"/>
              <a:t>Some important roles include: </a:t>
            </a:r>
          </a:p>
          <a:p>
            <a:pPr marL="171450" indent="-171450">
              <a:lnSpc>
                <a:spcPct val="100000"/>
              </a:lnSpc>
              <a:buFont typeface="Arial" panose="020B0604020202020204" pitchFamily="34" charset="0"/>
              <a:buChar char="•"/>
            </a:pPr>
            <a:r>
              <a:rPr lang="en-US" sz="1100" dirty="0"/>
              <a:t>Co-Located Events Chair</a:t>
            </a:r>
          </a:p>
          <a:p>
            <a:pPr marL="171450" indent="-171450">
              <a:lnSpc>
                <a:spcPct val="100000"/>
              </a:lnSpc>
              <a:buFont typeface="Arial" panose="020B0604020202020204" pitchFamily="34" charset="0"/>
              <a:buChar char="•"/>
            </a:pPr>
            <a:r>
              <a:rPr lang="en-US" sz="1100" dirty="0"/>
              <a:t>Industry Program Chair</a:t>
            </a:r>
          </a:p>
          <a:p>
            <a:pPr marL="171450" indent="-171450">
              <a:lnSpc>
                <a:spcPct val="100000"/>
              </a:lnSpc>
              <a:buFont typeface="Arial" panose="020B0604020202020204" pitchFamily="34" charset="0"/>
              <a:buChar char="•"/>
            </a:pPr>
            <a:r>
              <a:rPr lang="en-US" sz="1100" dirty="0"/>
              <a:t>Publicity Chair</a:t>
            </a:r>
          </a:p>
          <a:p>
            <a:pPr marL="171450" indent="-171450">
              <a:lnSpc>
                <a:spcPct val="100000"/>
              </a:lnSpc>
              <a:buFont typeface="Arial" panose="020B0604020202020204" pitchFamily="34" charset="0"/>
              <a:buChar char="•"/>
            </a:pPr>
            <a:r>
              <a:rPr lang="en-US" sz="1100" dirty="0"/>
              <a:t>Social Media Chair </a:t>
            </a:r>
          </a:p>
          <a:p>
            <a:pPr marL="171450" indent="-171450">
              <a:lnSpc>
                <a:spcPct val="100000"/>
              </a:lnSpc>
              <a:buFont typeface="Arial" panose="020B0604020202020204" pitchFamily="34" charset="0"/>
              <a:buChar char="•"/>
            </a:pPr>
            <a:r>
              <a:rPr lang="en-US" sz="1100" dirty="0"/>
              <a:t>Plenary Session Chair</a:t>
            </a:r>
          </a:p>
          <a:p>
            <a:pPr marL="171450" indent="-171450">
              <a:lnSpc>
                <a:spcPct val="100000"/>
              </a:lnSpc>
              <a:buFont typeface="Arial" panose="020B0604020202020204" pitchFamily="34" charset="0"/>
              <a:buChar char="•"/>
            </a:pPr>
            <a:r>
              <a:rPr lang="en-US" sz="1100" dirty="0"/>
              <a:t>Tutorial Session Chair</a:t>
            </a:r>
          </a:p>
          <a:p>
            <a:pPr marL="171450" indent="-171450">
              <a:lnSpc>
                <a:spcPct val="100000"/>
              </a:lnSpc>
              <a:buFont typeface="Arial" panose="020B0604020202020204" pitchFamily="34" charset="0"/>
              <a:buChar char="•"/>
            </a:pPr>
            <a:r>
              <a:rPr lang="en-US" sz="1100" dirty="0"/>
              <a:t>Special Session Chair</a:t>
            </a:r>
          </a:p>
          <a:p>
            <a:pPr marL="171450" indent="-171450">
              <a:lnSpc>
                <a:spcPct val="100000"/>
              </a:lnSpc>
              <a:buFont typeface="Arial" panose="020B0604020202020204" pitchFamily="34" charset="0"/>
              <a:buChar char="•"/>
            </a:pPr>
            <a:r>
              <a:rPr lang="en-US" sz="1100" dirty="0"/>
              <a:t>Student Activities Chair</a:t>
            </a:r>
          </a:p>
          <a:p>
            <a:pPr marL="171450" indent="-171450">
              <a:lnSpc>
                <a:spcPct val="100000"/>
              </a:lnSpc>
              <a:buFont typeface="Arial" panose="020B0604020202020204" pitchFamily="34" charset="0"/>
              <a:buChar char="•"/>
            </a:pPr>
            <a:r>
              <a:rPr lang="en-US" sz="1100" dirty="0"/>
              <a:t>Publications Chair</a:t>
            </a:r>
          </a:p>
          <a:p>
            <a:pPr>
              <a:lnSpc>
                <a:spcPct val="100000"/>
              </a:lnSpc>
            </a:pPr>
            <a:r>
              <a:rPr lang="en-US" sz="1100" dirty="0"/>
              <a:t> </a:t>
            </a:r>
          </a:p>
          <a:p>
            <a:endParaRPr lang="en-US" dirty="0"/>
          </a:p>
          <a:p>
            <a:pPr marL="400050" lvl="2" indent="0" algn="ctr">
              <a:buClr>
                <a:schemeClr val="bg2"/>
              </a:buClr>
              <a:buSzPct val="80000"/>
              <a:buNone/>
            </a:pPr>
            <a:endParaRPr lang="en-US" dirty="0"/>
          </a:p>
        </p:txBody>
      </p:sp>
    </p:spTree>
    <p:extLst>
      <p:ext uri="{BB962C8B-B14F-4D97-AF65-F5344CB8AC3E}">
        <p14:creationId xmlns:p14="http://schemas.microsoft.com/office/powerpoint/2010/main" val="300054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24" y="347619"/>
            <a:ext cx="5841112" cy="416689"/>
          </a:xfrm>
        </p:spPr>
        <p:txBody>
          <a:bodyPr>
            <a:normAutofit fontScale="90000"/>
          </a:bodyPr>
          <a:lstStyle/>
          <a:p>
            <a:r>
              <a:rPr lang="en-US" dirty="0"/>
              <a:t>Professional Conference Organizer or Conference Vendors</a:t>
            </a:r>
          </a:p>
        </p:txBody>
      </p:sp>
      <p:sp>
        <p:nvSpPr>
          <p:cNvPr id="5" name="Text Placeholder 4"/>
          <p:cNvSpPr>
            <a:spLocks noGrp="1"/>
          </p:cNvSpPr>
          <p:nvPr>
            <p:ph type="body" sz="quarter" idx="13"/>
          </p:nvPr>
        </p:nvSpPr>
        <p:spPr/>
        <p:txBody>
          <a:bodyPr>
            <a:normAutofit fontScale="85000" lnSpcReduction="20000"/>
          </a:bodyPr>
          <a:lstStyle/>
          <a:p>
            <a:endParaRPr lang="en-US"/>
          </a:p>
        </p:txBody>
      </p:sp>
      <p:sp>
        <p:nvSpPr>
          <p:cNvPr id="6" name="Text Placeholder 5"/>
          <p:cNvSpPr>
            <a:spLocks noGrp="1"/>
          </p:cNvSpPr>
          <p:nvPr>
            <p:ph type="body" sz="quarter" idx="14"/>
          </p:nvPr>
        </p:nvSpPr>
        <p:spPr/>
        <p:txBody>
          <a:bodyPr/>
          <a:lstStyle/>
          <a:p>
            <a:r>
              <a:rPr lang="en-US" dirty="0"/>
              <a:t>List the major vendors you plan on using and the services they will be providing and any known expenses. </a:t>
            </a:r>
          </a:p>
          <a:p>
            <a:endParaRPr lang="en-US" dirty="0"/>
          </a:p>
        </p:txBody>
      </p:sp>
      <p:sp>
        <p:nvSpPr>
          <p:cNvPr id="4" name="Rounded Rectangle 3"/>
          <p:cNvSpPr/>
          <p:nvPr/>
        </p:nvSpPr>
        <p:spPr>
          <a:xfrm>
            <a:off x="76200" y="3619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4.</a:t>
            </a:r>
          </a:p>
        </p:txBody>
      </p:sp>
    </p:spTree>
    <p:extLst>
      <p:ext uri="{BB962C8B-B14F-4D97-AF65-F5344CB8AC3E}">
        <p14:creationId xmlns:p14="http://schemas.microsoft.com/office/powerpoint/2010/main" val="320119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59" y="306005"/>
            <a:ext cx="5841112" cy="416689"/>
          </a:xfrm>
        </p:spPr>
        <p:txBody>
          <a:bodyPr>
            <a:normAutofit fontScale="90000"/>
          </a:bodyPr>
          <a:lstStyle/>
          <a:p>
            <a:r>
              <a:rPr lang="en-US" dirty="0"/>
              <a:t>Technical Program Overview</a:t>
            </a:r>
          </a:p>
        </p:txBody>
      </p:sp>
      <p:sp>
        <p:nvSpPr>
          <p:cNvPr id="5" name="Text Placeholder 4"/>
          <p:cNvSpPr>
            <a:spLocks noGrp="1"/>
          </p:cNvSpPr>
          <p:nvPr>
            <p:ph type="body" sz="quarter" idx="13"/>
          </p:nvPr>
        </p:nvSpPr>
        <p:spPr>
          <a:xfrm>
            <a:off x="685800" y="742950"/>
            <a:ext cx="5841724" cy="242691"/>
          </a:xfrm>
        </p:spPr>
        <p:txBody>
          <a:bodyPr>
            <a:normAutofit fontScale="85000" lnSpcReduction="20000"/>
          </a:bodyPr>
          <a:lstStyle/>
          <a:p>
            <a:endParaRPr lang="en-US" dirty="0"/>
          </a:p>
        </p:txBody>
      </p:sp>
      <p:sp>
        <p:nvSpPr>
          <p:cNvPr id="6" name="Text Placeholder 5"/>
          <p:cNvSpPr>
            <a:spLocks noGrp="1"/>
          </p:cNvSpPr>
          <p:nvPr>
            <p:ph type="body" sz="quarter" idx="14"/>
          </p:nvPr>
        </p:nvSpPr>
        <p:spPr/>
        <p:txBody>
          <a:bodyPr/>
          <a:lstStyle/>
          <a:p>
            <a:r>
              <a:rPr lang="en-US" sz="1100" dirty="0"/>
              <a:t>Describe the overall structure and components of the program .</a:t>
            </a:r>
          </a:p>
          <a:p>
            <a:r>
              <a:rPr lang="en-US" sz="1100" dirty="0"/>
              <a:t>Include any Innovative Initiatives.</a:t>
            </a:r>
          </a:p>
          <a:p>
            <a:endParaRPr lang="en-US" dirty="0"/>
          </a:p>
        </p:txBody>
      </p:sp>
      <p:sp>
        <p:nvSpPr>
          <p:cNvPr id="4" name="Rounded Rectangle 3"/>
          <p:cNvSpPr/>
          <p:nvPr/>
        </p:nvSpPr>
        <p:spPr>
          <a:xfrm>
            <a:off x="76200" y="2857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5.</a:t>
            </a:r>
          </a:p>
        </p:txBody>
      </p:sp>
    </p:spTree>
    <p:extLst>
      <p:ext uri="{BB962C8B-B14F-4D97-AF65-F5344CB8AC3E}">
        <p14:creationId xmlns:p14="http://schemas.microsoft.com/office/powerpoint/2010/main" val="3004120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5841112" cy="416689"/>
          </a:xfrm>
        </p:spPr>
        <p:txBody>
          <a:bodyPr>
            <a:normAutofit fontScale="90000"/>
          </a:bodyPr>
          <a:lstStyle/>
          <a:p>
            <a:r>
              <a:rPr lang="en-US" dirty="0"/>
              <a:t>Technical Program </a:t>
            </a:r>
            <a:br>
              <a:rPr lang="en-US" dirty="0"/>
            </a:br>
            <a:r>
              <a:rPr lang="en-US" dirty="0"/>
              <a:t>Student and Young Professional Initiatives </a:t>
            </a:r>
          </a:p>
        </p:txBody>
      </p:sp>
      <p:sp>
        <p:nvSpPr>
          <p:cNvPr id="4" name="Text Placeholder 3"/>
          <p:cNvSpPr>
            <a:spLocks noGrp="1"/>
          </p:cNvSpPr>
          <p:nvPr>
            <p:ph type="body" sz="quarter" idx="13"/>
          </p:nvPr>
        </p:nvSpPr>
        <p:spPr>
          <a:xfrm>
            <a:off x="533400" y="996161"/>
            <a:ext cx="5841724" cy="242691"/>
          </a:xfrm>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r>
              <a:rPr lang="en-US" dirty="0"/>
              <a:t>Describe any elements of the technical program planned for students and young professionals.</a:t>
            </a:r>
          </a:p>
          <a:p>
            <a:endParaRPr lang="en-US" dirty="0"/>
          </a:p>
        </p:txBody>
      </p:sp>
    </p:spTree>
    <p:extLst>
      <p:ext uri="{BB962C8B-B14F-4D97-AF65-F5344CB8AC3E}">
        <p14:creationId xmlns:p14="http://schemas.microsoft.com/office/powerpoint/2010/main" val="383636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5841112" cy="416689"/>
          </a:xfrm>
        </p:spPr>
        <p:txBody>
          <a:bodyPr>
            <a:normAutofit fontScale="90000"/>
          </a:bodyPr>
          <a:lstStyle/>
          <a:p>
            <a:r>
              <a:rPr lang="en-US" dirty="0"/>
              <a:t>Technical Program </a:t>
            </a:r>
            <a:br>
              <a:rPr lang="en-US" dirty="0"/>
            </a:br>
            <a:r>
              <a:rPr lang="en-US" dirty="0"/>
              <a:t>Outreach sessions for new audiences</a:t>
            </a:r>
            <a:br>
              <a:rPr lang="en-US" dirty="0"/>
            </a:br>
            <a:endParaRPr lang="en-US" dirty="0"/>
          </a:p>
        </p:txBody>
      </p:sp>
      <p:sp>
        <p:nvSpPr>
          <p:cNvPr id="4" name="Text Placeholder 3"/>
          <p:cNvSpPr>
            <a:spLocks noGrp="1"/>
          </p:cNvSpPr>
          <p:nvPr>
            <p:ph type="body" sz="quarter" idx="13"/>
          </p:nvPr>
        </p:nvSpPr>
        <p:spPr>
          <a:xfrm>
            <a:off x="533400" y="996161"/>
            <a:ext cx="5841724" cy="242691"/>
          </a:xfrm>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r>
              <a:rPr lang="en-US" dirty="0"/>
              <a:t>Describe any elements of the technical program planned for reaching other members of the community, such as local students, underserved communities, and diversity, equity and inclusion efforts.</a:t>
            </a:r>
          </a:p>
        </p:txBody>
      </p:sp>
    </p:spTree>
    <p:extLst>
      <p:ext uri="{BB962C8B-B14F-4D97-AF65-F5344CB8AC3E}">
        <p14:creationId xmlns:p14="http://schemas.microsoft.com/office/powerpoint/2010/main" val="197101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59" y="306005"/>
            <a:ext cx="5841112" cy="416689"/>
          </a:xfrm>
        </p:spPr>
        <p:txBody>
          <a:bodyPr>
            <a:normAutofit fontScale="90000"/>
          </a:bodyPr>
          <a:lstStyle/>
          <a:p>
            <a:r>
              <a:rPr lang="en-US" dirty="0"/>
              <a:t>Industry Program and Exhibition</a:t>
            </a:r>
          </a:p>
        </p:txBody>
      </p:sp>
      <p:sp>
        <p:nvSpPr>
          <p:cNvPr id="5" name="Text Placeholder 4"/>
          <p:cNvSpPr>
            <a:spLocks noGrp="1"/>
          </p:cNvSpPr>
          <p:nvPr>
            <p:ph type="body" sz="quarter" idx="13"/>
          </p:nvPr>
        </p:nvSpPr>
        <p:spPr>
          <a:xfrm>
            <a:off x="685800" y="742950"/>
            <a:ext cx="5841724" cy="242691"/>
          </a:xfrm>
        </p:spPr>
        <p:txBody>
          <a:bodyPr>
            <a:normAutofit fontScale="85000" lnSpcReduction="20000"/>
          </a:bodyPr>
          <a:lstStyle/>
          <a:p>
            <a:endParaRPr lang="en-US" dirty="0"/>
          </a:p>
        </p:txBody>
      </p:sp>
      <p:sp>
        <p:nvSpPr>
          <p:cNvPr id="6" name="Text Placeholder 5"/>
          <p:cNvSpPr>
            <a:spLocks noGrp="1"/>
          </p:cNvSpPr>
          <p:nvPr>
            <p:ph type="body" sz="quarter" idx="14"/>
          </p:nvPr>
        </p:nvSpPr>
        <p:spPr/>
        <p:txBody>
          <a:bodyPr/>
          <a:lstStyle/>
          <a:p>
            <a:r>
              <a:rPr lang="en-US" sz="1100" dirty="0"/>
              <a:t>Describe the overall structure of the Industry program and components including innovative initiatives.</a:t>
            </a:r>
            <a:endParaRPr lang="en-US" dirty="0"/>
          </a:p>
        </p:txBody>
      </p:sp>
      <p:sp>
        <p:nvSpPr>
          <p:cNvPr id="4" name="Rounded Rectangle 3"/>
          <p:cNvSpPr/>
          <p:nvPr/>
        </p:nvSpPr>
        <p:spPr>
          <a:xfrm>
            <a:off x="76200" y="2857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6.</a:t>
            </a:r>
          </a:p>
        </p:txBody>
      </p:sp>
    </p:spTree>
    <p:extLst>
      <p:ext uri="{BB962C8B-B14F-4D97-AF65-F5344CB8AC3E}">
        <p14:creationId xmlns:p14="http://schemas.microsoft.com/office/powerpoint/2010/main" val="2103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YYYY IEEE International Conference on XYZ</a:t>
            </a:r>
          </a:p>
        </p:txBody>
      </p:sp>
      <p:sp>
        <p:nvSpPr>
          <p:cNvPr id="3" name="Subtitle 2"/>
          <p:cNvSpPr>
            <a:spLocks noGrp="1"/>
          </p:cNvSpPr>
          <p:nvPr>
            <p:ph type="subTitle" idx="1"/>
          </p:nvPr>
        </p:nvSpPr>
        <p:spPr/>
        <p:txBody>
          <a:bodyPr>
            <a:noAutofit/>
          </a:bodyPr>
          <a:lstStyle/>
          <a:p>
            <a:r>
              <a:rPr lang="en-US" sz="900" dirty="0"/>
              <a:t>Location, Country</a:t>
            </a:r>
          </a:p>
          <a:p>
            <a:r>
              <a:rPr lang="en-US" sz="900" dirty="0"/>
              <a:t>Venue/Hotel</a:t>
            </a:r>
          </a:p>
          <a:p>
            <a:r>
              <a:rPr lang="en-US" sz="900" dirty="0"/>
              <a:t>DD – DD Month, YYYY </a:t>
            </a:r>
          </a:p>
          <a:p>
            <a:r>
              <a:rPr lang="en-US" sz="900" dirty="0"/>
              <a:t>Proposer Name, Title, Email Address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8326"/>
            <a:ext cx="5841112" cy="416689"/>
          </a:xfrm>
        </p:spPr>
        <p:txBody>
          <a:bodyPr>
            <a:normAutofit fontScale="90000"/>
          </a:bodyPr>
          <a:lstStyle/>
          <a:p>
            <a:r>
              <a:rPr lang="en-US" dirty="0"/>
              <a:t>Industry Program and Exhibition</a:t>
            </a:r>
            <a:br>
              <a:rPr lang="en-US" dirty="0"/>
            </a:br>
            <a:r>
              <a:rPr lang="en-US" dirty="0"/>
              <a:t>Industry Program Planning</a:t>
            </a:r>
          </a:p>
        </p:txBody>
      </p:sp>
      <p:sp>
        <p:nvSpPr>
          <p:cNvPr id="4" name="Text Placeholder 3"/>
          <p:cNvSpPr>
            <a:spLocks noGrp="1"/>
          </p:cNvSpPr>
          <p:nvPr>
            <p:ph type="body" sz="quarter" idx="13"/>
          </p:nvPr>
        </p:nvSpPr>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r>
              <a:rPr lang="en-US" dirty="0"/>
              <a:t>Describe any elements of the industry program, which should include Industry Keynote Speakers, Panel Sessions, Industry Workshops and Demos, etc. </a:t>
            </a:r>
          </a:p>
          <a:p>
            <a:endParaRPr lang="en-US" dirty="0"/>
          </a:p>
        </p:txBody>
      </p:sp>
    </p:spTree>
    <p:extLst>
      <p:ext uri="{BB962C8B-B14F-4D97-AF65-F5344CB8AC3E}">
        <p14:creationId xmlns:p14="http://schemas.microsoft.com/office/powerpoint/2010/main" val="307121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8326"/>
            <a:ext cx="5841112" cy="416689"/>
          </a:xfrm>
        </p:spPr>
        <p:txBody>
          <a:bodyPr>
            <a:normAutofit fontScale="90000"/>
          </a:bodyPr>
          <a:lstStyle/>
          <a:p>
            <a:r>
              <a:rPr lang="en-US" dirty="0"/>
              <a:t>Industry Program and Exhibition</a:t>
            </a:r>
            <a:br>
              <a:rPr lang="en-US" dirty="0"/>
            </a:br>
            <a:r>
              <a:rPr lang="en-US" dirty="0"/>
              <a:t>Entrepreneurship Activities</a:t>
            </a:r>
          </a:p>
        </p:txBody>
      </p:sp>
      <p:sp>
        <p:nvSpPr>
          <p:cNvPr id="4" name="Text Placeholder 3"/>
          <p:cNvSpPr>
            <a:spLocks noGrp="1"/>
          </p:cNvSpPr>
          <p:nvPr>
            <p:ph type="body" sz="quarter" idx="13"/>
          </p:nvPr>
        </p:nvSpPr>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r>
              <a:rPr lang="en-US" dirty="0"/>
              <a:t>Describe any elements of the industry program and exhibition targeting entrepreneurship activities.</a:t>
            </a:r>
          </a:p>
          <a:p>
            <a:endParaRPr lang="en-US" dirty="0"/>
          </a:p>
        </p:txBody>
      </p:sp>
    </p:spTree>
    <p:extLst>
      <p:ext uri="{BB962C8B-B14F-4D97-AF65-F5344CB8AC3E}">
        <p14:creationId xmlns:p14="http://schemas.microsoft.com/office/powerpoint/2010/main" val="41949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8326"/>
            <a:ext cx="7467600" cy="416689"/>
          </a:xfrm>
        </p:spPr>
        <p:txBody>
          <a:bodyPr>
            <a:normAutofit fontScale="90000"/>
          </a:bodyPr>
          <a:lstStyle/>
          <a:p>
            <a:r>
              <a:rPr lang="en-US" dirty="0"/>
              <a:t>Industry Program and Exhibition</a:t>
            </a:r>
            <a:br>
              <a:rPr lang="en-US" dirty="0"/>
            </a:br>
            <a:r>
              <a:rPr lang="en-US" dirty="0"/>
              <a:t>Plan for attracting industry patrons and exhibitors</a:t>
            </a:r>
          </a:p>
        </p:txBody>
      </p:sp>
      <p:sp>
        <p:nvSpPr>
          <p:cNvPr id="4" name="Text Placeholder 3"/>
          <p:cNvSpPr>
            <a:spLocks noGrp="1"/>
          </p:cNvSpPr>
          <p:nvPr>
            <p:ph type="body" sz="quarter" idx="13"/>
          </p:nvPr>
        </p:nvSpPr>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r>
              <a:rPr lang="en-US" dirty="0"/>
              <a:t>Describe the plan for attracting industry, patrons and exhibitors. </a:t>
            </a:r>
          </a:p>
          <a:p>
            <a:endParaRPr lang="en-US" dirty="0"/>
          </a:p>
        </p:txBody>
      </p:sp>
    </p:spTree>
    <p:extLst>
      <p:ext uri="{BB962C8B-B14F-4D97-AF65-F5344CB8AC3E}">
        <p14:creationId xmlns:p14="http://schemas.microsoft.com/office/powerpoint/2010/main" val="10874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50"/>
            <a:ext cx="5841112" cy="416689"/>
          </a:xfrm>
        </p:spPr>
        <p:txBody>
          <a:bodyPr>
            <a:normAutofit fontScale="90000"/>
          </a:bodyPr>
          <a:lstStyle/>
          <a:p>
            <a:r>
              <a:rPr lang="en-US" dirty="0"/>
              <a:t>Side Events for Networking and Special Interest Groups</a:t>
            </a:r>
          </a:p>
        </p:txBody>
      </p:sp>
      <p:sp>
        <p:nvSpPr>
          <p:cNvPr id="5" name="Text Placeholder 4"/>
          <p:cNvSpPr>
            <a:spLocks noGrp="1"/>
          </p:cNvSpPr>
          <p:nvPr>
            <p:ph type="body" sz="quarter" idx="13"/>
          </p:nvPr>
        </p:nvSpPr>
        <p:spPr/>
        <p:txBody>
          <a:bodyPr>
            <a:normAutofit fontScale="85000" lnSpcReduction="20000"/>
          </a:bodyPr>
          <a:lstStyle/>
          <a:p>
            <a:endParaRPr lang="en-US" dirty="0"/>
          </a:p>
        </p:txBody>
      </p:sp>
      <p:sp>
        <p:nvSpPr>
          <p:cNvPr id="6" name="Text Placeholder 5"/>
          <p:cNvSpPr>
            <a:spLocks noGrp="1"/>
          </p:cNvSpPr>
          <p:nvPr>
            <p:ph type="body" sz="quarter" idx="14"/>
          </p:nvPr>
        </p:nvSpPr>
        <p:spPr/>
        <p:txBody>
          <a:bodyPr/>
          <a:lstStyle/>
          <a:p>
            <a:r>
              <a:rPr lang="en-US" dirty="0"/>
              <a:t>Describe any other ideas or plans to engage these audiences at the conference, including activities for students, early career professionals, underrepresented minorities, etc.</a:t>
            </a:r>
          </a:p>
          <a:p>
            <a:endParaRPr lang="en-US" dirty="0"/>
          </a:p>
        </p:txBody>
      </p:sp>
      <p:sp>
        <p:nvSpPr>
          <p:cNvPr id="4" name="Rounded Rectangle 3"/>
          <p:cNvSpPr/>
          <p:nvPr/>
        </p:nvSpPr>
        <p:spPr>
          <a:xfrm>
            <a:off x="76200" y="2857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7.</a:t>
            </a:r>
          </a:p>
        </p:txBody>
      </p:sp>
    </p:spTree>
    <p:extLst>
      <p:ext uri="{BB962C8B-B14F-4D97-AF65-F5344CB8AC3E}">
        <p14:creationId xmlns:p14="http://schemas.microsoft.com/office/powerpoint/2010/main" val="403852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326261"/>
            <a:ext cx="5841112" cy="416689"/>
          </a:xfrm>
        </p:spPr>
        <p:txBody>
          <a:bodyPr>
            <a:normAutofit fontScale="90000"/>
          </a:bodyPr>
          <a:lstStyle/>
          <a:p>
            <a:r>
              <a:rPr lang="en-US" dirty="0"/>
              <a:t>Social Program - Welcome Reception</a:t>
            </a:r>
            <a:br>
              <a:rPr lang="en-US" dirty="0"/>
            </a:br>
            <a:endParaRPr lang="en-US" dirty="0"/>
          </a:p>
        </p:txBody>
      </p:sp>
      <p:sp>
        <p:nvSpPr>
          <p:cNvPr id="3" name="Text Placeholder 2"/>
          <p:cNvSpPr>
            <a:spLocks noGrp="1"/>
          </p:cNvSpPr>
          <p:nvPr>
            <p:ph type="body" sz="quarter" idx="13"/>
          </p:nvPr>
        </p:nvSpPr>
        <p:spPr>
          <a:xfrm>
            <a:off x="673376" y="751773"/>
            <a:ext cx="5841724" cy="242691"/>
          </a:xfrm>
        </p:spPr>
        <p:txBody>
          <a:bodyPr>
            <a:normAutofit fontScale="85000" lnSpcReduction="20000"/>
          </a:bodyPr>
          <a:lstStyle/>
          <a:p>
            <a:endParaRPr lang="en-US" dirty="0"/>
          </a:p>
        </p:txBody>
      </p:sp>
      <p:sp>
        <p:nvSpPr>
          <p:cNvPr id="4" name="Text Placeholder 3"/>
          <p:cNvSpPr>
            <a:spLocks noGrp="1"/>
          </p:cNvSpPr>
          <p:nvPr>
            <p:ph type="body" sz="quarter" idx="14"/>
          </p:nvPr>
        </p:nvSpPr>
        <p:spPr>
          <a:xfrm>
            <a:off x="628650" y="1485900"/>
            <a:ext cx="3867150" cy="2759115"/>
          </a:xfrm>
        </p:spPr>
        <p:txBody>
          <a:bodyPr/>
          <a:lstStyle/>
          <a:p>
            <a:r>
              <a:rPr lang="en-US" dirty="0"/>
              <a:t>The Grand Ballroom is known for its elegant décor and five star menus. The main hall can accommodate 2,000 guests with a stage for entertainment.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mauris</a:t>
            </a:r>
            <a:r>
              <a:rPr lang="en-US" dirty="0"/>
              <a:t> </a:t>
            </a:r>
            <a:r>
              <a:rPr lang="en-US" dirty="0" err="1"/>
              <a:t>purus</a:t>
            </a:r>
            <a:r>
              <a:rPr lang="en-US" dirty="0"/>
              <a:t>, </a:t>
            </a:r>
            <a:r>
              <a:rPr lang="en-US" dirty="0" err="1"/>
              <a:t>aliquam</a:t>
            </a:r>
            <a:r>
              <a:rPr lang="en-US" dirty="0"/>
              <a:t> </a:t>
            </a:r>
            <a:r>
              <a:rPr lang="en-US" dirty="0" err="1"/>
              <a:t>vel</a:t>
            </a:r>
            <a:r>
              <a:rPr lang="en-US" dirty="0"/>
              <a:t> </a:t>
            </a:r>
            <a:r>
              <a:rPr lang="en-US" dirty="0" err="1"/>
              <a:t>feugiat</a:t>
            </a:r>
            <a:r>
              <a:rPr lang="en-US" dirty="0"/>
              <a:t> </a:t>
            </a:r>
            <a:r>
              <a:rPr lang="en-US" dirty="0" err="1"/>
              <a:t>consequat</a:t>
            </a:r>
            <a:r>
              <a:rPr lang="en-US" dirty="0"/>
              <a:t>. </a:t>
            </a:r>
            <a:r>
              <a:rPr lang="en-US" dirty="0" err="1"/>
              <a:t>Duis</a:t>
            </a:r>
            <a:r>
              <a:rPr lang="en-US" dirty="0"/>
              <a:t> et </a:t>
            </a:r>
            <a:r>
              <a:rPr lang="en-US" dirty="0" err="1"/>
              <a:t>enim</a:t>
            </a:r>
            <a:r>
              <a:rPr lang="en-US" dirty="0"/>
              <a:t> </a:t>
            </a:r>
            <a:r>
              <a:rPr lang="en-US" dirty="0" err="1"/>
              <a:t>nec</a:t>
            </a:r>
            <a:r>
              <a:rPr lang="en-US" dirty="0"/>
              <a:t>.</a:t>
            </a:r>
          </a:p>
        </p:txBody>
      </p:sp>
      <p:pic>
        <p:nvPicPr>
          <p:cNvPr id="50180" name="Picture 4" descr="http://www.ogf.org/OGF19/images/WelcomeReception.jpg"/>
          <p:cNvPicPr>
            <a:picLocks noChangeAspect="1" noChangeArrowheads="1"/>
          </p:cNvPicPr>
          <p:nvPr/>
        </p:nvPicPr>
        <p:blipFill>
          <a:blip r:embed="rId2" cstate="print"/>
          <a:srcRect/>
          <a:stretch>
            <a:fillRect/>
          </a:stretch>
        </p:blipFill>
        <p:spPr bwMode="auto">
          <a:xfrm>
            <a:off x="4572000" y="1485900"/>
            <a:ext cx="3886200" cy="1913008"/>
          </a:xfrm>
          <a:prstGeom prst="rect">
            <a:avLst/>
          </a:prstGeom>
          <a:noFill/>
        </p:spPr>
      </p:pic>
      <p:sp>
        <p:nvSpPr>
          <p:cNvPr id="6" name="Rounded Rectangle 5"/>
          <p:cNvSpPr/>
          <p:nvPr/>
        </p:nvSpPr>
        <p:spPr>
          <a:xfrm>
            <a:off x="76200" y="2857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8.</a:t>
            </a:r>
          </a:p>
        </p:txBody>
      </p:sp>
    </p:spTree>
    <p:extLst>
      <p:ext uri="{BB962C8B-B14F-4D97-AF65-F5344CB8AC3E}">
        <p14:creationId xmlns:p14="http://schemas.microsoft.com/office/powerpoint/2010/main" val="294821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246"/>
            <a:ext cx="5841112" cy="416689"/>
          </a:xfrm>
        </p:spPr>
        <p:txBody>
          <a:bodyPr>
            <a:normAutofit fontScale="90000"/>
          </a:bodyPr>
          <a:lstStyle/>
          <a:p>
            <a:r>
              <a:rPr lang="en-US" sz="2400" dirty="0"/>
              <a:t>Social Program - Banquet</a:t>
            </a:r>
            <a:br>
              <a:rPr lang="en-US" sz="2400" dirty="0"/>
            </a:br>
            <a:endParaRPr lang="en-US" sz="2400" dirty="0"/>
          </a:p>
        </p:txBody>
      </p:sp>
      <p:sp>
        <p:nvSpPr>
          <p:cNvPr id="3" name="Text Placeholder 2"/>
          <p:cNvSpPr>
            <a:spLocks noGrp="1"/>
          </p:cNvSpPr>
          <p:nvPr>
            <p:ph type="body" sz="quarter" idx="13"/>
          </p:nvPr>
        </p:nvSpPr>
        <p:spPr>
          <a:xfrm>
            <a:off x="533400" y="671711"/>
            <a:ext cx="5841724" cy="242691"/>
          </a:xfrm>
        </p:spPr>
        <p:txBody>
          <a:bodyPr>
            <a:normAutofit fontScale="77500" lnSpcReduction="20000"/>
          </a:bodyPr>
          <a:lstStyle/>
          <a:p>
            <a:r>
              <a:rPr lang="en-US" sz="1600" dirty="0"/>
              <a:t>Include Location</a:t>
            </a:r>
            <a:endParaRPr lang="en-US" dirty="0"/>
          </a:p>
        </p:txBody>
      </p:sp>
      <p:pic>
        <p:nvPicPr>
          <p:cNvPr id="50178" name="Picture 2" descr="http://www2007.org/images/BanquetRoom.jpg"/>
          <p:cNvPicPr>
            <a:picLocks noGrp="1" noChangeAspect="1" noChangeArrowheads="1"/>
          </p:cNvPicPr>
          <p:nvPr>
            <p:ph idx="4294967295"/>
          </p:nvPr>
        </p:nvPicPr>
        <p:blipFill>
          <a:blip r:embed="rId2" cstate="print"/>
          <a:srcRect/>
          <a:stretch>
            <a:fillRect/>
          </a:stretch>
        </p:blipFill>
        <p:spPr bwMode="auto">
          <a:xfrm>
            <a:off x="0" y="1200151"/>
            <a:ext cx="4356414" cy="3314700"/>
          </a:xfrm>
          <a:prstGeom prst="rect">
            <a:avLst/>
          </a:prstGeom>
          <a:noFill/>
        </p:spPr>
      </p:pic>
      <p:sp>
        <p:nvSpPr>
          <p:cNvPr id="4" name="TextBox 3"/>
          <p:cNvSpPr txBox="1"/>
          <p:nvPr/>
        </p:nvSpPr>
        <p:spPr>
          <a:xfrm>
            <a:off x="4419600" y="1200151"/>
            <a:ext cx="3505200" cy="1384995"/>
          </a:xfrm>
          <a:prstGeom prst="rect">
            <a:avLst/>
          </a:prstGeom>
          <a:noFill/>
        </p:spPr>
        <p:txBody>
          <a:bodyPr wrap="square" rtlCol="0">
            <a:spAutoFit/>
          </a:bodyPr>
          <a:lstStyle/>
          <a:p>
            <a:r>
              <a:rPr lang="en-US" sz="1400" dirty="0"/>
              <a:t>Include information on: </a:t>
            </a:r>
          </a:p>
          <a:p>
            <a:pPr marL="285750" indent="-285750">
              <a:buFont typeface="Arial" panose="020B0604020202020204" pitchFamily="34" charset="0"/>
              <a:buChar char="•"/>
            </a:pPr>
            <a:r>
              <a:rPr lang="en-US" sz="1400" dirty="0"/>
              <a:t>Location</a:t>
            </a:r>
          </a:p>
          <a:p>
            <a:pPr marL="285750" indent="-285750">
              <a:buFont typeface="Arial" panose="020B0604020202020204" pitchFamily="34" charset="0"/>
              <a:buChar char="•"/>
            </a:pPr>
            <a:r>
              <a:rPr lang="en-US" sz="1400" dirty="0"/>
              <a:t>Cost</a:t>
            </a:r>
          </a:p>
          <a:p>
            <a:pPr marL="285750" indent="-285750">
              <a:buFont typeface="Arial" panose="020B0604020202020204" pitchFamily="34" charset="0"/>
              <a:buChar char="•"/>
            </a:pPr>
            <a:r>
              <a:rPr lang="en-US" sz="1400" dirty="0"/>
              <a:t>Capacity</a:t>
            </a:r>
          </a:p>
          <a:p>
            <a:pPr marL="285750" indent="-285750">
              <a:buFont typeface="Arial" panose="020B0604020202020204" pitchFamily="34" charset="0"/>
              <a:buChar char="•"/>
            </a:pPr>
            <a:r>
              <a:rPr lang="en-US" sz="1400" dirty="0"/>
              <a:t>Anticipated price per ticket</a:t>
            </a:r>
          </a:p>
          <a:p>
            <a:pPr marL="285750" indent="-285750">
              <a:buFont typeface="Arial" panose="020B0604020202020204" pitchFamily="34" charset="0"/>
              <a:buChar char="•"/>
            </a:pPr>
            <a:r>
              <a:rPr lang="en-US" sz="1400" dirty="0"/>
              <a:t>How to encourage student attendance</a:t>
            </a:r>
          </a:p>
        </p:txBody>
      </p:sp>
    </p:spTree>
    <p:extLst>
      <p:ext uri="{BB962C8B-B14F-4D97-AF65-F5344CB8AC3E}">
        <p14:creationId xmlns:p14="http://schemas.microsoft.com/office/powerpoint/2010/main" val="103151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073"/>
            <a:ext cx="5841112" cy="416689"/>
          </a:xfrm>
        </p:spPr>
        <p:txBody>
          <a:bodyPr>
            <a:normAutofit fontScale="90000"/>
          </a:bodyPr>
          <a:lstStyle/>
          <a:p>
            <a:r>
              <a:rPr lang="en-US" dirty="0"/>
              <a:t>Social Events - Other</a:t>
            </a:r>
          </a:p>
        </p:txBody>
      </p:sp>
      <p:sp>
        <p:nvSpPr>
          <p:cNvPr id="4" name="Text Placeholder 3"/>
          <p:cNvSpPr>
            <a:spLocks noGrp="1"/>
          </p:cNvSpPr>
          <p:nvPr>
            <p:ph type="body" sz="quarter" idx="13"/>
          </p:nvPr>
        </p:nvSpPr>
        <p:spPr>
          <a:xfrm>
            <a:off x="533400" y="742950"/>
            <a:ext cx="5841724" cy="242691"/>
          </a:xfrm>
        </p:spPr>
        <p:txBody>
          <a:bodyPr>
            <a:normAutofit fontScale="85000" lnSpcReduction="20000"/>
          </a:bodyPr>
          <a:lstStyle/>
          <a:p>
            <a:endParaRPr lang="en-US"/>
          </a:p>
        </p:txBody>
      </p:sp>
      <p:sp>
        <p:nvSpPr>
          <p:cNvPr id="5" name="Text Placeholder 4"/>
          <p:cNvSpPr>
            <a:spLocks noGrp="1"/>
          </p:cNvSpPr>
          <p:nvPr>
            <p:ph type="body" sz="quarter" idx="14"/>
          </p:nvPr>
        </p:nvSpPr>
        <p:spPr/>
        <p:txBody>
          <a:bodyPr/>
          <a:lstStyle/>
          <a:p>
            <a:pPr marL="171450" indent="-171450">
              <a:buFont typeface="Arial" panose="020B0604020202020204" pitchFamily="34" charset="0"/>
              <a:buChar char="•"/>
            </a:pPr>
            <a:r>
              <a:rPr lang="en-US" dirty="0"/>
              <a:t>Include networking events</a:t>
            </a:r>
          </a:p>
          <a:p>
            <a:pPr marL="171450" indent="-171450">
              <a:buFont typeface="Arial" panose="020B0604020202020204" pitchFamily="34" charset="0"/>
              <a:buChar char="•"/>
            </a:pPr>
            <a:r>
              <a:rPr lang="en-US" dirty="0"/>
              <a:t>Team building </a:t>
            </a:r>
          </a:p>
          <a:p>
            <a:pPr marL="171450" indent="-171450">
              <a:buFont typeface="Arial" panose="020B0604020202020204" pitchFamily="34" charset="0"/>
              <a:buChar char="•"/>
            </a:pPr>
            <a:r>
              <a:rPr lang="en-US" dirty="0"/>
              <a:t>Local giving back or charitable event opportunities</a:t>
            </a:r>
          </a:p>
          <a:p>
            <a:pPr marL="171450" indent="-171450">
              <a:buFont typeface="Arial" panose="020B0604020202020204" pitchFamily="34" charset="0"/>
              <a:buChar char="•"/>
            </a:pPr>
            <a:r>
              <a:rPr lang="en-US" dirty="0"/>
              <a:t>Local university or industry tours</a:t>
            </a:r>
          </a:p>
          <a:p>
            <a:pPr marL="171450" indent="-171450">
              <a:buFont typeface="Arial" panose="020B0604020202020204" pitchFamily="34" charset="0"/>
              <a:buChar char="•"/>
            </a:pPr>
            <a:r>
              <a:rPr lang="en-US" dirty="0"/>
              <a:t>Other organized social opportunities</a:t>
            </a:r>
          </a:p>
          <a:p>
            <a:endParaRPr lang="en-US" dirty="0"/>
          </a:p>
        </p:txBody>
      </p:sp>
    </p:spTree>
    <p:extLst>
      <p:ext uri="{BB962C8B-B14F-4D97-AF65-F5344CB8AC3E}">
        <p14:creationId xmlns:p14="http://schemas.microsoft.com/office/powerpoint/2010/main" val="356586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98" y="285750"/>
            <a:ext cx="5841112" cy="416689"/>
          </a:xfrm>
        </p:spPr>
        <p:txBody>
          <a:bodyPr>
            <a:normAutofit fontScale="90000"/>
          </a:bodyPr>
          <a:lstStyle/>
          <a:p>
            <a:r>
              <a:rPr lang="en-US" dirty="0"/>
              <a:t>Hotel Accommodation</a:t>
            </a:r>
          </a:p>
        </p:txBody>
      </p:sp>
      <p:sp>
        <p:nvSpPr>
          <p:cNvPr id="4" name="Text Placeholder 3"/>
          <p:cNvSpPr>
            <a:spLocks noGrp="1"/>
          </p:cNvSpPr>
          <p:nvPr>
            <p:ph type="body" sz="quarter" idx="13"/>
          </p:nvPr>
        </p:nvSpPr>
        <p:spPr>
          <a:xfrm>
            <a:off x="696784" y="687624"/>
            <a:ext cx="5841724" cy="242691"/>
          </a:xfrm>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pPr marL="171450" indent="-171450">
              <a:buFont typeface="Arial" panose="020B0604020202020204" pitchFamily="34" charset="0"/>
              <a:buChar char="•"/>
            </a:pPr>
            <a:r>
              <a:rPr lang="en-US" sz="1200" dirty="0"/>
              <a:t>Headquarter Hotel</a:t>
            </a:r>
          </a:p>
          <a:p>
            <a:pPr marL="514350" lvl="1" indent="-171450">
              <a:buFont typeface="Arial" panose="020B0604020202020204" pitchFamily="34" charset="0"/>
              <a:buChar char="•"/>
            </a:pPr>
            <a:r>
              <a:rPr lang="en-US" sz="1100" dirty="0"/>
              <a:t>Location</a:t>
            </a:r>
          </a:p>
          <a:p>
            <a:pPr marL="514350" lvl="1" indent="-171450">
              <a:buFont typeface="Arial" panose="020B0604020202020204" pitchFamily="34" charset="0"/>
              <a:buChar char="•"/>
            </a:pPr>
            <a:r>
              <a:rPr lang="en-US" sz="1100" dirty="0"/>
              <a:t>Rate offered </a:t>
            </a:r>
          </a:p>
          <a:p>
            <a:pPr marL="514350" lvl="1" indent="-171450">
              <a:buFont typeface="Arial" panose="020B0604020202020204" pitchFamily="34" charset="0"/>
              <a:buChar char="•"/>
            </a:pPr>
            <a:r>
              <a:rPr lang="en-US" sz="1100" dirty="0"/>
              <a:t>Distance and transportation types  to venue</a:t>
            </a:r>
          </a:p>
          <a:p>
            <a:pPr marL="514350" lvl="1" indent="-171450">
              <a:buFont typeface="Arial" panose="020B0604020202020204" pitchFamily="34" charset="0"/>
              <a:buChar char="•"/>
            </a:pPr>
            <a:r>
              <a:rPr lang="en-US" sz="1100" dirty="0"/>
              <a:t>Amenities or restaurants</a:t>
            </a:r>
          </a:p>
        </p:txBody>
      </p:sp>
      <p:pic>
        <p:nvPicPr>
          <p:cNvPr id="46082" name="Picture 2" descr="http://www.destination360.com/north-america/us/new-york/images/s/discount-new-york-hotels.jpg"/>
          <p:cNvPicPr>
            <a:picLocks noChangeAspect="1" noChangeArrowheads="1"/>
          </p:cNvPicPr>
          <p:nvPr/>
        </p:nvPicPr>
        <p:blipFill>
          <a:blip r:embed="rId2" cstate="print"/>
          <a:srcRect b="4116"/>
          <a:stretch>
            <a:fillRect/>
          </a:stretch>
        </p:blipFill>
        <p:spPr bwMode="auto">
          <a:xfrm>
            <a:off x="5572126" y="1085850"/>
            <a:ext cx="2886075" cy="1660363"/>
          </a:xfrm>
          <a:prstGeom prst="rect">
            <a:avLst/>
          </a:prstGeom>
          <a:noFill/>
        </p:spPr>
      </p:pic>
      <p:pic>
        <p:nvPicPr>
          <p:cNvPr id="46084" name="Picture 4" descr="http://www.readio.com/new-york-hotel/pictures/plaza-hotel-new-york-city-pictures.jpg"/>
          <p:cNvPicPr>
            <a:picLocks noChangeAspect="1" noChangeArrowheads="1"/>
          </p:cNvPicPr>
          <p:nvPr/>
        </p:nvPicPr>
        <p:blipFill>
          <a:blip r:embed="rId3" cstate="print"/>
          <a:srcRect b="10417"/>
          <a:stretch>
            <a:fillRect/>
          </a:stretch>
        </p:blipFill>
        <p:spPr bwMode="auto">
          <a:xfrm>
            <a:off x="4942368" y="2628900"/>
            <a:ext cx="3515832" cy="1771650"/>
          </a:xfrm>
          <a:prstGeom prst="rect">
            <a:avLst/>
          </a:prstGeom>
          <a:noFill/>
        </p:spPr>
      </p:pic>
      <p:sp>
        <p:nvSpPr>
          <p:cNvPr id="6" name="Rounded Rectangle 5"/>
          <p:cNvSpPr/>
          <p:nvPr/>
        </p:nvSpPr>
        <p:spPr>
          <a:xfrm>
            <a:off x="76200" y="285750"/>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9.</a:t>
            </a:r>
          </a:p>
        </p:txBody>
      </p:sp>
    </p:spTree>
    <p:extLst>
      <p:ext uri="{BB962C8B-B14F-4D97-AF65-F5344CB8AC3E}">
        <p14:creationId xmlns:p14="http://schemas.microsoft.com/office/powerpoint/2010/main" val="77049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364"/>
            <a:ext cx="5841112" cy="416689"/>
          </a:xfrm>
        </p:spPr>
        <p:txBody>
          <a:bodyPr>
            <a:normAutofit fontScale="90000"/>
          </a:bodyPr>
          <a:lstStyle/>
          <a:p>
            <a:r>
              <a:rPr lang="en-US" dirty="0"/>
              <a:t>Accommodation</a:t>
            </a:r>
          </a:p>
        </p:txBody>
      </p:sp>
      <p:sp>
        <p:nvSpPr>
          <p:cNvPr id="4" name="Text Placeholder 3"/>
          <p:cNvSpPr>
            <a:spLocks noGrp="1"/>
          </p:cNvSpPr>
          <p:nvPr>
            <p:ph type="body" sz="quarter" idx="13"/>
          </p:nvPr>
        </p:nvSpPr>
        <p:spPr/>
        <p:txBody>
          <a:bodyPr>
            <a:normAutofit fontScale="85000" lnSpcReduction="20000"/>
          </a:bodyPr>
          <a:lstStyle/>
          <a:p>
            <a:endParaRPr lang="en-US"/>
          </a:p>
        </p:txBody>
      </p:sp>
      <p:sp>
        <p:nvSpPr>
          <p:cNvPr id="5" name="Text Placeholder 4"/>
          <p:cNvSpPr>
            <a:spLocks noGrp="1"/>
          </p:cNvSpPr>
          <p:nvPr>
            <p:ph type="body" sz="quarter" idx="14"/>
          </p:nvPr>
        </p:nvSpPr>
        <p:spPr>
          <a:xfrm>
            <a:off x="628650" y="1579945"/>
            <a:ext cx="5841724" cy="2665070"/>
          </a:xfrm>
        </p:spPr>
        <p:txBody>
          <a:bodyPr/>
          <a:lstStyle/>
          <a:p>
            <a:pPr marL="171450" indent="-171450">
              <a:buFont typeface="Arial" panose="020B0604020202020204" pitchFamily="34" charset="0"/>
              <a:buChar char="•"/>
            </a:pPr>
            <a:r>
              <a:rPr lang="en-US" dirty="0"/>
              <a:t>Other options</a:t>
            </a:r>
          </a:p>
          <a:p>
            <a:pPr lvl="1"/>
            <a:r>
              <a:rPr lang="en-US" sz="1200" dirty="0"/>
              <a:t>Additional Hotels nearby</a:t>
            </a:r>
          </a:p>
          <a:p>
            <a:pPr marL="514350" lvl="1" indent="-171450">
              <a:buFont typeface="Arial" panose="020B0604020202020204" pitchFamily="34" charset="0"/>
              <a:buChar char="•"/>
            </a:pPr>
            <a:r>
              <a:rPr lang="en-US" sz="1200" dirty="0"/>
              <a:t>Student Housing</a:t>
            </a:r>
          </a:p>
          <a:p>
            <a:pPr marL="514350" lvl="1" indent="-171450">
              <a:buFont typeface="Arial" panose="020B0604020202020204" pitchFamily="34" charset="0"/>
              <a:buChar char="•"/>
            </a:pPr>
            <a:r>
              <a:rPr lang="en-US" sz="1200" dirty="0"/>
              <a:t>Overview on amount of hotels nearby</a:t>
            </a:r>
          </a:p>
          <a:p>
            <a:endParaRPr lang="en-US" sz="800" dirty="0"/>
          </a:p>
        </p:txBody>
      </p:sp>
      <p:pic>
        <p:nvPicPr>
          <p:cNvPr id="46082" name="Picture 2" descr="http://www.destination360.com/north-america/us/new-york/images/s/discount-new-york-hotels.jpg"/>
          <p:cNvPicPr>
            <a:picLocks noChangeAspect="1" noChangeArrowheads="1"/>
          </p:cNvPicPr>
          <p:nvPr/>
        </p:nvPicPr>
        <p:blipFill>
          <a:blip r:embed="rId2" cstate="print"/>
          <a:srcRect b="4116"/>
          <a:stretch>
            <a:fillRect/>
          </a:stretch>
        </p:blipFill>
        <p:spPr bwMode="auto">
          <a:xfrm>
            <a:off x="5572126" y="1085850"/>
            <a:ext cx="2886075" cy="1660363"/>
          </a:xfrm>
          <a:prstGeom prst="rect">
            <a:avLst/>
          </a:prstGeom>
          <a:noFill/>
        </p:spPr>
      </p:pic>
      <p:pic>
        <p:nvPicPr>
          <p:cNvPr id="46084" name="Picture 4" descr="http://www.readio.com/new-york-hotel/pictures/plaza-hotel-new-york-city-pictures.jpg"/>
          <p:cNvPicPr>
            <a:picLocks noChangeAspect="1" noChangeArrowheads="1"/>
          </p:cNvPicPr>
          <p:nvPr/>
        </p:nvPicPr>
        <p:blipFill>
          <a:blip r:embed="rId3" cstate="print"/>
          <a:srcRect b="10417"/>
          <a:stretch>
            <a:fillRect/>
          </a:stretch>
        </p:blipFill>
        <p:spPr bwMode="auto">
          <a:xfrm>
            <a:off x="4942368" y="2628900"/>
            <a:ext cx="3515832" cy="1771650"/>
          </a:xfrm>
          <a:prstGeom prst="rect">
            <a:avLst/>
          </a:prstGeom>
          <a:noFill/>
        </p:spPr>
      </p:pic>
    </p:spTree>
    <p:extLst>
      <p:ext uri="{BB962C8B-B14F-4D97-AF65-F5344CB8AC3E}">
        <p14:creationId xmlns:p14="http://schemas.microsoft.com/office/powerpoint/2010/main" val="101029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 Registration Fees</a:t>
            </a:r>
          </a:p>
        </p:txBody>
      </p:sp>
      <p:sp>
        <p:nvSpPr>
          <p:cNvPr id="8" name="Text Placeholder 7"/>
          <p:cNvSpPr>
            <a:spLocks noGrp="1"/>
          </p:cNvSpPr>
          <p:nvPr>
            <p:ph type="body" sz="quarter" idx="13"/>
          </p:nvPr>
        </p:nvSpPr>
        <p:spPr/>
        <p:txBody>
          <a:bodyPr>
            <a:normAutofit fontScale="85000" lnSpcReduction="20000"/>
          </a:bodyPr>
          <a:lstStyle/>
          <a:p>
            <a:endParaRPr lang="en-US"/>
          </a:p>
        </p:txBody>
      </p:sp>
      <p:sp>
        <p:nvSpPr>
          <p:cNvPr id="9" name="Text Placeholder 8"/>
          <p:cNvSpPr>
            <a:spLocks noGrp="1"/>
          </p:cNvSpPr>
          <p:nvPr>
            <p:ph type="body" sz="quarter" idx="14"/>
          </p:nvPr>
        </p:nvSpPr>
        <p:spPr>
          <a:xfrm>
            <a:off x="628650" y="3714750"/>
            <a:ext cx="5391150" cy="506070"/>
          </a:xfrm>
        </p:spPr>
        <p:txBody>
          <a:bodyPr/>
          <a:lstStyle/>
          <a:p>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80733865"/>
              </p:ext>
            </p:extLst>
          </p:nvPr>
        </p:nvGraphicFramePr>
        <p:xfrm>
          <a:off x="389106" y="922680"/>
          <a:ext cx="7459495" cy="2750820"/>
        </p:xfrm>
        <a:graphic>
          <a:graphicData uri="http://schemas.openxmlformats.org/drawingml/2006/table">
            <a:tbl>
              <a:tblPr firstRow="1" firstCol="1" bandCol="1">
                <a:tableStyleId>{21E4AEA4-8DFA-4A89-87EB-49C32662AFE0}</a:tableStyleId>
              </a:tblPr>
              <a:tblGrid>
                <a:gridCol w="2779027">
                  <a:extLst>
                    <a:ext uri="{9D8B030D-6E8A-4147-A177-3AD203B41FA5}">
                      <a16:colId xmlns:a16="http://schemas.microsoft.com/office/drawing/2014/main" val="20000"/>
                    </a:ext>
                  </a:extLst>
                </a:gridCol>
                <a:gridCol w="1170117">
                  <a:extLst>
                    <a:ext uri="{9D8B030D-6E8A-4147-A177-3AD203B41FA5}">
                      <a16:colId xmlns:a16="http://schemas.microsoft.com/office/drawing/2014/main" val="20001"/>
                    </a:ext>
                  </a:extLst>
                </a:gridCol>
                <a:gridCol w="1170117">
                  <a:extLst>
                    <a:ext uri="{9D8B030D-6E8A-4147-A177-3AD203B41FA5}">
                      <a16:colId xmlns:a16="http://schemas.microsoft.com/office/drawing/2014/main" val="20002"/>
                    </a:ext>
                  </a:extLst>
                </a:gridCol>
                <a:gridCol w="1170117">
                  <a:extLst>
                    <a:ext uri="{9D8B030D-6E8A-4147-A177-3AD203B41FA5}">
                      <a16:colId xmlns:a16="http://schemas.microsoft.com/office/drawing/2014/main" val="20003"/>
                    </a:ext>
                  </a:extLst>
                </a:gridCol>
                <a:gridCol w="1170117">
                  <a:extLst>
                    <a:ext uri="{9D8B030D-6E8A-4147-A177-3AD203B41FA5}">
                      <a16:colId xmlns:a16="http://schemas.microsoft.com/office/drawing/2014/main" val="20004"/>
                    </a:ext>
                  </a:extLst>
                </a:gridCol>
              </a:tblGrid>
              <a:tr h="449075">
                <a:tc>
                  <a:txBody>
                    <a:bodyPr/>
                    <a:lstStyle/>
                    <a:p>
                      <a:r>
                        <a:rPr lang="en-US" sz="1400" dirty="0"/>
                        <a:t>Description</a:t>
                      </a:r>
                    </a:p>
                  </a:txBody>
                  <a:tcPr marT="34290" marB="34290"/>
                </a:tc>
                <a:tc>
                  <a:txBody>
                    <a:bodyPr/>
                    <a:lstStyle/>
                    <a:p>
                      <a:r>
                        <a:rPr lang="en-US" sz="1400" dirty="0"/>
                        <a:t>Advanced</a:t>
                      </a:r>
                    </a:p>
                    <a:p>
                      <a:r>
                        <a:rPr lang="en-US" sz="1200" dirty="0"/>
                        <a:t>Local Currency</a:t>
                      </a:r>
                    </a:p>
                  </a:txBody>
                  <a:tcPr marT="34290" marB="34290"/>
                </a:tc>
                <a:tc>
                  <a:txBody>
                    <a:bodyPr/>
                    <a:lstStyle/>
                    <a:p>
                      <a:r>
                        <a:rPr lang="en-US" sz="1400" dirty="0"/>
                        <a:t>Advanced</a:t>
                      </a:r>
                    </a:p>
                    <a:p>
                      <a:r>
                        <a:rPr lang="en-US" sz="1400" dirty="0"/>
                        <a:t>USD $</a:t>
                      </a:r>
                    </a:p>
                  </a:txBody>
                  <a:tcPr marT="34290" marB="34290"/>
                </a:tc>
                <a:tc>
                  <a:txBody>
                    <a:bodyPr/>
                    <a:lstStyle/>
                    <a:p>
                      <a:r>
                        <a:rPr lang="en-US" sz="1400" dirty="0"/>
                        <a:t>Onsite</a:t>
                      </a:r>
                    </a:p>
                    <a:p>
                      <a:r>
                        <a:rPr lang="en-US" sz="1200" dirty="0"/>
                        <a:t>Local Currency</a:t>
                      </a:r>
                    </a:p>
                  </a:txBody>
                  <a:tcPr marT="34290" marB="34290"/>
                </a:tc>
                <a:tc>
                  <a:txBody>
                    <a:bodyPr/>
                    <a:lstStyle/>
                    <a:p>
                      <a:r>
                        <a:rPr lang="en-US" sz="1400" dirty="0"/>
                        <a:t>Onsite</a:t>
                      </a:r>
                    </a:p>
                    <a:p>
                      <a:r>
                        <a:rPr lang="en-US" sz="1400" dirty="0"/>
                        <a:t>USD $</a:t>
                      </a:r>
                    </a:p>
                  </a:txBody>
                  <a:tcPr marT="34290" marB="34290"/>
                </a:tc>
                <a:extLst>
                  <a:ext uri="{0D108BD9-81ED-4DB2-BD59-A6C34878D82A}">
                    <a16:rowId xmlns:a16="http://schemas.microsoft.com/office/drawing/2014/main" val="10000"/>
                  </a:ext>
                </a:extLst>
              </a:tr>
              <a:tr h="255628">
                <a:tc>
                  <a:txBody>
                    <a:bodyPr/>
                    <a:lstStyle/>
                    <a:p>
                      <a:r>
                        <a:rPr lang="en-US" sz="1400" dirty="0"/>
                        <a:t>IEEE &amp; SPS Member</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1"/>
                  </a:ext>
                </a:extLst>
              </a:tr>
              <a:tr h="255628">
                <a:tc>
                  <a:txBody>
                    <a:bodyPr/>
                    <a:lstStyle/>
                    <a:p>
                      <a:r>
                        <a:rPr lang="en-US" sz="1400" dirty="0"/>
                        <a:t>IEEE Member</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2"/>
                  </a:ext>
                </a:extLst>
              </a:tr>
              <a:tr h="255628">
                <a:tc>
                  <a:txBody>
                    <a:bodyPr/>
                    <a:lstStyle/>
                    <a:p>
                      <a:r>
                        <a:rPr lang="en-US" sz="1400" dirty="0"/>
                        <a:t>Non-member</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a:p>
                  </a:txBody>
                  <a:tcPr marT="34290" marB="34290"/>
                </a:tc>
                <a:tc>
                  <a:txBody>
                    <a:bodyPr/>
                    <a:lstStyle/>
                    <a:p>
                      <a:endParaRPr lang="en-US" sz="1400" dirty="0"/>
                    </a:p>
                  </a:txBody>
                  <a:tcPr marT="34290" marB="34290"/>
                </a:tc>
                <a:extLst>
                  <a:ext uri="{0D108BD9-81ED-4DB2-BD59-A6C34878D82A}">
                    <a16:rowId xmlns:a16="http://schemas.microsoft.com/office/drawing/2014/main" val="10003"/>
                  </a:ext>
                </a:extLst>
              </a:tr>
              <a:tr h="255628">
                <a:tc>
                  <a:txBody>
                    <a:bodyPr/>
                    <a:lstStyle/>
                    <a:p>
                      <a:r>
                        <a:rPr lang="en-US" sz="1400" dirty="0"/>
                        <a:t>IEEE &amp; SPS Student Member</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4"/>
                  </a:ext>
                </a:extLst>
              </a:tr>
              <a:tr h="257784">
                <a:tc>
                  <a:txBody>
                    <a:bodyPr/>
                    <a:lstStyle/>
                    <a:p>
                      <a:r>
                        <a:rPr lang="en-US" sz="1400" dirty="0"/>
                        <a:t>IEEE Student Member</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5"/>
                  </a:ext>
                </a:extLst>
              </a:tr>
              <a:tr h="276354">
                <a:tc>
                  <a:txBody>
                    <a:bodyPr/>
                    <a:lstStyle/>
                    <a:p>
                      <a:r>
                        <a:rPr lang="en-US" sz="1400" dirty="0"/>
                        <a:t>Student</a:t>
                      </a:r>
                      <a:r>
                        <a:rPr lang="en-US" sz="1400" baseline="0" dirty="0"/>
                        <a:t> Non-Member</a:t>
                      </a:r>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6"/>
                  </a:ext>
                </a:extLst>
              </a:tr>
              <a:tr h="255628">
                <a:tc>
                  <a:txBody>
                    <a:bodyPr/>
                    <a:lstStyle/>
                    <a:p>
                      <a:r>
                        <a:rPr lang="en-US" sz="1400" dirty="0"/>
                        <a:t>Life Member</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7"/>
                  </a:ext>
                </a:extLst>
              </a:tr>
              <a:tr h="255628">
                <a:tc>
                  <a:txBody>
                    <a:bodyPr/>
                    <a:lstStyle/>
                    <a:p>
                      <a:r>
                        <a:rPr lang="en-US" sz="1400" dirty="0"/>
                        <a:t>Low Income Economy Countries</a:t>
                      </a:r>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2817016287"/>
                  </a:ext>
                </a:extLst>
              </a:tr>
            </a:tbl>
          </a:graphicData>
        </a:graphic>
      </p:graphicFrame>
      <p:sp>
        <p:nvSpPr>
          <p:cNvPr id="4" name="Rounded Rectangle 3"/>
          <p:cNvSpPr/>
          <p:nvPr/>
        </p:nvSpPr>
        <p:spPr>
          <a:xfrm>
            <a:off x="84306" y="285750"/>
            <a:ext cx="609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10.</a:t>
            </a:r>
          </a:p>
        </p:txBody>
      </p:sp>
    </p:spTree>
    <p:extLst>
      <p:ext uri="{BB962C8B-B14F-4D97-AF65-F5344CB8AC3E}">
        <p14:creationId xmlns:p14="http://schemas.microsoft.com/office/powerpoint/2010/main" val="240703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1950"/>
            <a:ext cx="4458424" cy="416689"/>
          </a:xfrm>
        </p:spPr>
        <p:txBody>
          <a:bodyPr>
            <a:normAutofit fontScale="90000"/>
          </a:bodyPr>
          <a:lstStyle/>
          <a:p>
            <a:r>
              <a:rPr lang="en-US" dirty="0"/>
              <a:t>Proposal Outline</a:t>
            </a:r>
          </a:p>
        </p:txBody>
      </p:sp>
      <p:sp>
        <p:nvSpPr>
          <p:cNvPr id="3" name="Content Placeholder 2"/>
          <p:cNvSpPr>
            <a:spLocks noGrp="1"/>
          </p:cNvSpPr>
          <p:nvPr>
            <p:ph idx="4294967295"/>
          </p:nvPr>
        </p:nvSpPr>
        <p:spPr>
          <a:xfrm>
            <a:off x="665093" y="998317"/>
            <a:ext cx="7772400" cy="3810000"/>
          </a:xfrm>
          <a:prstGeom prst="rect">
            <a:avLst/>
          </a:prstGeom>
        </p:spPr>
        <p:txBody>
          <a:bodyPr>
            <a:normAutofit fontScale="55000" lnSpcReduction="20000"/>
          </a:bodyPr>
          <a:lstStyle/>
          <a:p>
            <a:pPr marL="342900" indent="-342900">
              <a:buFont typeface="+mj-lt"/>
              <a:buAutoNum type="arabicPeriod"/>
            </a:pPr>
            <a:r>
              <a:rPr lang="en-US" dirty="0"/>
              <a:t>Location &amp; Venue</a:t>
            </a:r>
          </a:p>
          <a:p>
            <a:pPr marL="342900" indent="-342900">
              <a:buFont typeface="+mj-lt"/>
              <a:buAutoNum type="arabicPeriod"/>
            </a:pPr>
            <a:r>
              <a:rPr lang="en-US" dirty="0"/>
              <a:t>Conference Dates</a:t>
            </a:r>
          </a:p>
          <a:p>
            <a:pPr marL="342900" indent="-342900">
              <a:buFont typeface="+mj-lt"/>
              <a:buAutoNum type="arabicPeriod"/>
            </a:pPr>
            <a:r>
              <a:rPr lang="en-US" dirty="0"/>
              <a:t>Organizing Committee Members</a:t>
            </a:r>
          </a:p>
          <a:p>
            <a:pPr marL="342900" indent="-342900">
              <a:buFont typeface="+mj-lt"/>
              <a:buAutoNum type="arabicPeriod"/>
            </a:pPr>
            <a:r>
              <a:rPr lang="en-US" dirty="0"/>
              <a:t>Professional Conference Organizer or Conference Vendors</a:t>
            </a:r>
          </a:p>
          <a:p>
            <a:pPr marL="342900" indent="-342900">
              <a:buFont typeface="+mj-lt"/>
              <a:buAutoNum type="arabicPeriod"/>
            </a:pPr>
            <a:r>
              <a:rPr lang="en-US" dirty="0"/>
              <a:t>Technical Program</a:t>
            </a:r>
          </a:p>
          <a:p>
            <a:pPr marL="685800" lvl="1" indent="-342900">
              <a:buFont typeface="+mj-lt"/>
              <a:buAutoNum type="arabicPeriod"/>
            </a:pPr>
            <a:r>
              <a:rPr lang="en-US" dirty="0"/>
              <a:t>Overall Structure</a:t>
            </a:r>
          </a:p>
          <a:p>
            <a:pPr marL="685800" lvl="1" indent="-342900">
              <a:buFont typeface="+mj-lt"/>
              <a:buAutoNum type="arabicPeriod"/>
            </a:pPr>
            <a:r>
              <a:rPr lang="en-US" dirty="0"/>
              <a:t>Innovative Initiatives</a:t>
            </a:r>
          </a:p>
          <a:p>
            <a:pPr marL="685800" lvl="1" indent="-342900">
              <a:buFont typeface="+mj-lt"/>
              <a:buAutoNum type="arabicPeriod"/>
            </a:pPr>
            <a:r>
              <a:rPr lang="en-US" dirty="0"/>
              <a:t>Student &amp; Young Professional Initiatives</a:t>
            </a:r>
          </a:p>
          <a:p>
            <a:pPr marL="685800" lvl="1" indent="-342900">
              <a:buFont typeface="+mj-lt"/>
              <a:buAutoNum type="arabicPeriod"/>
            </a:pPr>
            <a:r>
              <a:rPr lang="en-US" dirty="0"/>
              <a:t>Other new audiences such as local students, underserved communities, and diversity, equity and inclusion efforts.</a:t>
            </a:r>
          </a:p>
          <a:p>
            <a:pPr marL="342900" indent="-342900">
              <a:buFont typeface="+mj-lt"/>
              <a:buAutoNum type="arabicPeriod"/>
            </a:pPr>
            <a:r>
              <a:rPr lang="en-US" dirty="0"/>
              <a:t>Industry Program and Exhibition</a:t>
            </a:r>
          </a:p>
          <a:p>
            <a:pPr marL="342900" indent="-342900">
              <a:buFont typeface="+mj-lt"/>
              <a:buAutoNum type="arabicPeriod"/>
            </a:pPr>
            <a:r>
              <a:rPr lang="en-US" dirty="0"/>
              <a:t>Side Events for Networking and Special Interest Groups, including activities for students, early career professionals, underrepresented minorities, etc.</a:t>
            </a:r>
          </a:p>
          <a:p>
            <a:pPr marL="342900" indent="-342900">
              <a:buFont typeface="+mj-lt"/>
              <a:buAutoNum type="arabicPeriod"/>
            </a:pPr>
            <a:r>
              <a:rPr lang="en-US" dirty="0"/>
              <a:t>Social Program </a:t>
            </a:r>
          </a:p>
          <a:p>
            <a:pPr marL="342900" indent="-342900">
              <a:buFont typeface="+mj-lt"/>
              <a:buAutoNum type="arabicPeriod"/>
            </a:pPr>
            <a:r>
              <a:rPr lang="en-US" dirty="0"/>
              <a:t>Hotels </a:t>
            </a:r>
          </a:p>
          <a:p>
            <a:pPr marL="342900" indent="-342900">
              <a:buFont typeface="+mj-lt"/>
              <a:buAutoNum type="arabicPeriod"/>
            </a:pPr>
            <a:r>
              <a:rPr lang="en-US" dirty="0"/>
              <a:t>Conference Financials</a:t>
            </a:r>
          </a:p>
          <a:p>
            <a:pPr marL="342900" indent="-342900">
              <a:buFont typeface="+mj-lt"/>
              <a:buAutoNum type="arabicPeriod"/>
            </a:pPr>
            <a:r>
              <a:rPr lang="en-US" dirty="0"/>
              <a:t>Travel &amp; Transportation</a:t>
            </a:r>
          </a:p>
          <a:p>
            <a:pPr marL="342900" indent="-342900">
              <a:buFont typeface="+mj-lt"/>
              <a:buAutoNum type="arabicPeriod"/>
            </a:pPr>
            <a:r>
              <a:rPr lang="en-US" dirty="0"/>
              <a:t>Travel Restrictions &amp; Visa Requirements</a:t>
            </a:r>
          </a:p>
          <a:p>
            <a:pPr marL="342900" indent="-342900">
              <a:buFont typeface="+mj-lt"/>
              <a:buAutoNum type="arabicPeriod"/>
            </a:pPr>
            <a:r>
              <a:rPr lang="en-US" dirty="0"/>
              <a:t>Any Other Relevant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 Income</a:t>
            </a:r>
          </a:p>
        </p:txBody>
      </p:sp>
      <p:sp>
        <p:nvSpPr>
          <p:cNvPr id="7" name="Text Placeholder 6"/>
          <p:cNvSpPr>
            <a:spLocks noGrp="1"/>
          </p:cNvSpPr>
          <p:nvPr>
            <p:ph type="body" sz="quarter" idx="13"/>
          </p:nvPr>
        </p:nvSpPr>
        <p:spPr>
          <a:xfrm>
            <a:off x="685800" y="1015870"/>
            <a:ext cx="4458891" cy="242691"/>
          </a:xfrm>
        </p:spPr>
        <p:txBody>
          <a:bodyPr>
            <a:normAutofit fontScale="85000" lnSpcReduction="20000"/>
          </a:bodyPr>
          <a:lstStyle/>
          <a:p>
            <a:endParaRPr lang="en-US"/>
          </a:p>
        </p:txBody>
      </p:sp>
      <p:sp>
        <p:nvSpPr>
          <p:cNvPr id="8" name="Text Placeholder 7"/>
          <p:cNvSpPr>
            <a:spLocks noGrp="1"/>
          </p:cNvSpPr>
          <p:nvPr>
            <p:ph type="body" sz="quarter" idx="14"/>
          </p:nvPr>
        </p:nvSpPr>
        <p:spPr>
          <a:xfrm>
            <a:off x="628650" y="3638549"/>
            <a:ext cx="4458891" cy="606465"/>
          </a:xfrm>
        </p:spPr>
        <p:txBody>
          <a:bodyPr/>
          <a:lstStyle/>
          <a:p>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41782844"/>
              </p:ext>
            </p:extLst>
          </p:nvPr>
        </p:nvGraphicFramePr>
        <p:xfrm>
          <a:off x="592207" y="1432746"/>
          <a:ext cx="7772400" cy="2087880"/>
        </p:xfrm>
        <a:graphic>
          <a:graphicData uri="http://schemas.openxmlformats.org/drawingml/2006/table">
            <a:tbl>
              <a:tblPr firstRow="1" lastRow="1" bandRow="1">
                <a:tableStyleId>{21E4AEA4-8DFA-4A89-87EB-49C32662AFE0}</a:tableStyleId>
              </a:tblPr>
              <a:tblGrid>
                <a:gridCol w="3962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80060">
                <a:tc>
                  <a:txBody>
                    <a:bodyPr/>
                    <a:lstStyle/>
                    <a:p>
                      <a:r>
                        <a:rPr lang="en-US" sz="1400" dirty="0"/>
                        <a:t>Description</a:t>
                      </a:r>
                    </a:p>
                  </a:txBody>
                  <a:tcPr marT="34290" marB="34290"/>
                </a:tc>
                <a:tc>
                  <a:txBody>
                    <a:bodyPr/>
                    <a:lstStyle/>
                    <a:p>
                      <a:r>
                        <a:rPr lang="en-US" sz="1400" dirty="0"/>
                        <a:t>Local Currency</a:t>
                      </a:r>
                    </a:p>
                  </a:txBody>
                  <a:tcPr marT="34290" marB="34290"/>
                </a:tc>
                <a:tc>
                  <a:txBody>
                    <a:bodyPr/>
                    <a:lstStyle/>
                    <a:p>
                      <a:r>
                        <a:rPr lang="en-US" sz="1400" dirty="0"/>
                        <a:t>US Dollars</a:t>
                      </a:r>
                    </a:p>
                  </a:txBody>
                  <a:tcPr marT="34290" marB="34290"/>
                </a:tc>
                <a:extLst>
                  <a:ext uri="{0D108BD9-81ED-4DB2-BD59-A6C34878D82A}">
                    <a16:rowId xmlns:a16="http://schemas.microsoft.com/office/drawing/2014/main" val="10000"/>
                  </a:ext>
                </a:extLst>
              </a:tr>
              <a:tr h="480060">
                <a:tc>
                  <a:txBody>
                    <a:bodyPr/>
                    <a:lstStyle/>
                    <a:p>
                      <a:r>
                        <a:rPr lang="en-US" sz="1400" dirty="0"/>
                        <a:t>Registration Fees (1,000 registrations)</a:t>
                      </a: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1"/>
                  </a:ext>
                </a:extLst>
              </a:tr>
              <a:tr h="278130">
                <a:tc>
                  <a:txBody>
                    <a:bodyPr/>
                    <a:lstStyle/>
                    <a:p>
                      <a:r>
                        <a:rPr lang="en-US" sz="1400" dirty="0"/>
                        <a:t>Publications</a:t>
                      </a: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2"/>
                  </a:ext>
                </a:extLst>
              </a:tr>
              <a:tr h="278130">
                <a:tc>
                  <a:txBody>
                    <a:bodyPr/>
                    <a:lstStyle/>
                    <a:p>
                      <a:r>
                        <a:rPr lang="en-US" sz="1400" dirty="0"/>
                        <a:t>Exhibits</a:t>
                      </a:r>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3"/>
                  </a:ext>
                </a:extLst>
              </a:tr>
              <a:tr h="278130">
                <a:tc>
                  <a:txBody>
                    <a:bodyPr/>
                    <a:lstStyle/>
                    <a:p>
                      <a:r>
                        <a:rPr lang="en-US" sz="1400" dirty="0"/>
                        <a:t>Social</a:t>
                      </a:r>
                      <a:r>
                        <a:rPr lang="en-US" sz="1400" baseline="0" dirty="0"/>
                        <a:t> Functions</a:t>
                      </a:r>
                      <a:endParaRPr lang="en-US" sz="1400" dirty="0"/>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4"/>
                  </a:ext>
                </a:extLst>
              </a:tr>
              <a:tr h="278130">
                <a:tc>
                  <a:txBody>
                    <a:bodyPr/>
                    <a:lstStyle/>
                    <a:p>
                      <a:r>
                        <a:rPr lang="en-US" sz="1400" dirty="0"/>
                        <a:t>Total</a:t>
                      </a:r>
                    </a:p>
                  </a:txBody>
                  <a:tcPr marT="34290" marB="34290"/>
                </a:tc>
                <a:tc>
                  <a:txBody>
                    <a:bodyPr/>
                    <a:lstStyle/>
                    <a:p>
                      <a:endParaRPr lang="en-US" sz="1400"/>
                    </a:p>
                  </a:txBody>
                  <a:tcPr marT="34290" marB="34290"/>
                </a:tc>
                <a:tc>
                  <a:txBody>
                    <a:bodyPr/>
                    <a:lstStyle/>
                    <a:p>
                      <a:endParaRPr lang="en-US" sz="1400" dirty="0"/>
                    </a:p>
                  </a:txBody>
                  <a:tcPr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0068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 Expenses</a:t>
            </a:r>
          </a:p>
        </p:txBody>
      </p:sp>
      <p:sp>
        <p:nvSpPr>
          <p:cNvPr id="7" name="Text Placeholder 6"/>
          <p:cNvSpPr>
            <a:spLocks noGrp="1"/>
          </p:cNvSpPr>
          <p:nvPr>
            <p:ph type="body" sz="quarter" idx="13"/>
          </p:nvPr>
        </p:nvSpPr>
        <p:spPr/>
        <p:txBody>
          <a:bodyPr>
            <a:normAutofit fontScale="85000" lnSpcReduction="20000"/>
          </a:bodyPr>
          <a:lstStyle/>
          <a:p>
            <a:endParaRPr lang="en-US"/>
          </a:p>
        </p:txBody>
      </p:sp>
      <p:sp>
        <p:nvSpPr>
          <p:cNvPr id="8" name="Text Placeholder 7"/>
          <p:cNvSpPr>
            <a:spLocks noGrp="1"/>
          </p:cNvSpPr>
          <p:nvPr>
            <p:ph type="body" sz="quarter" idx="14"/>
          </p:nvPr>
        </p:nvSpPr>
        <p:spPr/>
        <p:txBody>
          <a:bodyPr/>
          <a:lstStyle/>
          <a:p>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95654182"/>
              </p:ext>
            </p:extLst>
          </p:nvPr>
        </p:nvGraphicFramePr>
        <p:xfrm>
          <a:off x="622024" y="1433628"/>
          <a:ext cx="7772400" cy="3017520"/>
        </p:xfrm>
        <a:graphic>
          <a:graphicData uri="http://schemas.openxmlformats.org/drawingml/2006/table">
            <a:tbl>
              <a:tblPr firstRow="1" lastRow="1" bandRow="1">
                <a:tableStyleId>{21E4AEA4-8DFA-4A89-87EB-49C32662AFE0}</a:tableStyleId>
              </a:tblPr>
              <a:tblGrid>
                <a:gridCol w="3962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80060">
                <a:tc>
                  <a:txBody>
                    <a:bodyPr/>
                    <a:lstStyle/>
                    <a:p>
                      <a:r>
                        <a:rPr lang="en-US" sz="1400" dirty="0"/>
                        <a:t>Description</a:t>
                      </a:r>
                    </a:p>
                  </a:txBody>
                  <a:tcPr marT="34290" marB="34290"/>
                </a:tc>
                <a:tc>
                  <a:txBody>
                    <a:bodyPr/>
                    <a:lstStyle/>
                    <a:p>
                      <a:r>
                        <a:rPr lang="en-US" sz="1400" dirty="0"/>
                        <a:t>Local Currency</a:t>
                      </a:r>
                    </a:p>
                  </a:txBody>
                  <a:tcPr marT="34290" marB="34290"/>
                </a:tc>
                <a:tc>
                  <a:txBody>
                    <a:bodyPr/>
                    <a:lstStyle/>
                    <a:p>
                      <a:r>
                        <a:rPr lang="en-US" sz="1400" dirty="0"/>
                        <a:t>US Dollars</a:t>
                      </a:r>
                    </a:p>
                  </a:txBody>
                  <a:tcPr marT="34290" marB="34290"/>
                </a:tc>
                <a:extLst>
                  <a:ext uri="{0D108BD9-81ED-4DB2-BD59-A6C34878D82A}">
                    <a16:rowId xmlns:a16="http://schemas.microsoft.com/office/drawing/2014/main" val="10000"/>
                  </a:ext>
                </a:extLst>
              </a:tr>
              <a:tr h="278130">
                <a:tc>
                  <a:txBody>
                    <a:bodyPr/>
                    <a:lstStyle/>
                    <a:p>
                      <a:r>
                        <a:rPr lang="en-US" sz="1400" dirty="0"/>
                        <a:t>Promotion</a:t>
                      </a: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1"/>
                  </a:ext>
                </a:extLst>
              </a:tr>
              <a:tr h="278130">
                <a:tc>
                  <a:txBody>
                    <a:bodyPr/>
                    <a:lstStyle/>
                    <a:p>
                      <a:r>
                        <a:rPr lang="en-US" sz="1400" dirty="0"/>
                        <a:t>Publications</a:t>
                      </a: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2"/>
                  </a:ext>
                </a:extLst>
              </a:tr>
              <a:tr h="278130">
                <a:tc>
                  <a:txBody>
                    <a:bodyPr/>
                    <a:lstStyle/>
                    <a:p>
                      <a:r>
                        <a:rPr lang="en-US" sz="1400" dirty="0"/>
                        <a:t>Exhibits</a:t>
                      </a:r>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3"/>
                  </a:ext>
                </a:extLst>
              </a:tr>
              <a:tr h="278130">
                <a:tc>
                  <a:txBody>
                    <a:bodyPr/>
                    <a:lstStyle/>
                    <a:p>
                      <a:r>
                        <a:rPr lang="en-US" sz="1400" dirty="0"/>
                        <a:t>Professional Services</a:t>
                      </a:r>
                    </a:p>
                  </a:txBody>
                  <a:tcPr marT="34290" marB="34290"/>
                </a:tc>
                <a:tc>
                  <a:txBody>
                    <a:bodyPr/>
                    <a:lstStyle/>
                    <a:p>
                      <a:endParaRPr lang="en-US" sz="1400" dirty="0"/>
                    </a:p>
                  </a:txBody>
                  <a:tcPr marT="34290" marB="34290"/>
                </a:tc>
                <a:tc>
                  <a:txBody>
                    <a:bodyPr/>
                    <a:lstStyle/>
                    <a:p>
                      <a:endParaRPr lang="en-US" sz="1400"/>
                    </a:p>
                  </a:txBody>
                  <a:tcPr marT="34290" marB="34290"/>
                </a:tc>
                <a:extLst>
                  <a:ext uri="{0D108BD9-81ED-4DB2-BD59-A6C34878D82A}">
                    <a16:rowId xmlns:a16="http://schemas.microsoft.com/office/drawing/2014/main" val="10004"/>
                  </a:ext>
                </a:extLst>
              </a:tr>
              <a:tr h="278130">
                <a:tc>
                  <a:txBody>
                    <a:bodyPr/>
                    <a:lstStyle/>
                    <a:p>
                      <a:r>
                        <a:rPr lang="en-US" sz="1400" dirty="0"/>
                        <a:t>Financial Services</a:t>
                      </a:r>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5"/>
                  </a:ext>
                </a:extLst>
              </a:tr>
              <a:tr h="278130">
                <a:tc>
                  <a:txBody>
                    <a:bodyPr/>
                    <a:lstStyle/>
                    <a:p>
                      <a:r>
                        <a:rPr lang="en-US" sz="1400" dirty="0"/>
                        <a:t>Conference Services</a:t>
                      </a:r>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6"/>
                  </a:ext>
                </a:extLst>
              </a:tr>
              <a:tr h="278130">
                <a:tc>
                  <a:txBody>
                    <a:bodyPr/>
                    <a:lstStyle/>
                    <a:p>
                      <a:r>
                        <a:rPr lang="en-US" sz="1400" dirty="0"/>
                        <a:t>Administrative Meetings</a:t>
                      </a:r>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7"/>
                  </a:ext>
                </a:extLst>
              </a:tr>
              <a:tr h="278130">
                <a:tc>
                  <a:txBody>
                    <a:bodyPr/>
                    <a:lstStyle/>
                    <a:p>
                      <a:r>
                        <a:rPr lang="en-US" sz="1400" dirty="0"/>
                        <a:t>Social</a:t>
                      </a:r>
                      <a:r>
                        <a:rPr lang="en-US" sz="1400" baseline="0" dirty="0"/>
                        <a:t> Functions</a:t>
                      </a:r>
                      <a:endParaRPr lang="en-US" sz="1400" dirty="0"/>
                    </a:p>
                  </a:txBody>
                  <a:tcPr marT="34290" marB="3429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8"/>
                  </a:ext>
                </a:extLst>
              </a:tr>
              <a:tr h="278130">
                <a:tc>
                  <a:txBody>
                    <a:bodyPr/>
                    <a:lstStyle/>
                    <a:p>
                      <a:r>
                        <a:rPr lang="en-US" sz="1400" dirty="0"/>
                        <a:t>Total</a:t>
                      </a:r>
                    </a:p>
                  </a:txBody>
                  <a:tcPr marT="34290" marB="34290"/>
                </a:tc>
                <a:tc>
                  <a:txBody>
                    <a:bodyPr/>
                    <a:lstStyle/>
                    <a:p>
                      <a:endParaRPr lang="en-US" sz="1400"/>
                    </a:p>
                  </a:txBody>
                  <a:tcPr marT="34290" marB="34290"/>
                </a:tc>
                <a:tc>
                  <a:txBody>
                    <a:bodyPr/>
                    <a:lstStyle/>
                    <a:p>
                      <a:endParaRPr lang="en-US" sz="1400" dirty="0"/>
                    </a:p>
                  </a:txBody>
                  <a:tcPr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07374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 Summary</a:t>
            </a:r>
          </a:p>
        </p:txBody>
      </p:sp>
      <p:sp>
        <p:nvSpPr>
          <p:cNvPr id="8" name="Text Placeholder 7"/>
          <p:cNvSpPr>
            <a:spLocks noGrp="1"/>
          </p:cNvSpPr>
          <p:nvPr>
            <p:ph type="body" sz="quarter" idx="13"/>
          </p:nvPr>
        </p:nvSpPr>
        <p:spPr/>
        <p:txBody>
          <a:bodyPr>
            <a:normAutofit fontScale="85000" lnSpcReduction="20000"/>
          </a:bodyPr>
          <a:lstStyle/>
          <a:p>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41008688"/>
              </p:ext>
            </p:extLst>
          </p:nvPr>
        </p:nvGraphicFramePr>
        <p:xfrm>
          <a:off x="609600" y="1446880"/>
          <a:ext cx="7772400" cy="1325880"/>
        </p:xfrm>
        <a:graphic>
          <a:graphicData uri="http://schemas.openxmlformats.org/drawingml/2006/table">
            <a:tbl>
              <a:tblPr firstRow="1" lastRow="1" bandRow="1">
                <a:tableStyleId>{21E4AEA4-8DFA-4A89-87EB-49C32662AFE0}</a:tableStyleId>
              </a:tblPr>
              <a:tblGrid>
                <a:gridCol w="3962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80060">
                <a:tc>
                  <a:txBody>
                    <a:bodyPr/>
                    <a:lstStyle/>
                    <a:p>
                      <a:r>
                        <a:rPr lang="en-US" sz="1400" dirty="0"/>
                        <a:t>Description</a:t>
                      </a:r>
                    </a:p>
                  </a:txBody>
                  <a:tcPr marT="34290" marB="34290"/>
                </a:tc>
                <a:tc>
                  <a:txBody>
                    <a:bodyPr/>
                    <a:lstStyle/>
                    <a:p>
                      <a:r>
                        <a:rPr lang="en-US" sz="1400" dirty="0"/>
                        <a:t>Local Currency</a:t>
                      </a:r>
                    </a:p>
                  </a:txBody>
                  <a:tcPr marT="34290" marB="34290"/>
                </a:tc>
                <a:tc>
                  <a:txBody>
                    <a:bodyPr/>
                    <a:lstStyle/>
                    <a:p>
                      <a:r>
                        <a:rPr lang="en-US" sz="1400" dirty="0"/>
                        <a:t>US Dollars</a:t>
                      </a:r>
                    </a:p>
                  </a:txBody>
                  <a:tcPr marT="34290" marB="34290"/>
                </a:tc>
                <a:extLst>
                  <a:ext uri="{0D108BD9-81ED-4DB2-BD59-A6C34878D82A}">
                    <a16:rowId xmlns:a16="http://schemas.microsoft.com/office/drawing/2014/main" val="10000"/>
                  </a:ext>
                </a:extLst>
              </a:tr>
              <a:tr h="278130">
                <a:tc>
                  <a:txBody>
                    <a:bodyPr/>
                    <a:lstStyle/>
                    <a:p>
                      <a:r>
                        <a:rPr lang="en-US" sz="1400" dirty="0"/>
                        <a:t>Total Income</a:t>
                      </a: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1"/>
                  </a:ext>
                </a:extLst>
              </a:tr>
              <a:tr h="278130">
                <a:tc>
                  <a:txBody>
                    <a:bodyPr/>
                    <a:lstStyle/>
                    <a:p>
                      <a:r>
                        <a:rPr lang="en-US" sz="1400" dirty="0"/>
                        <a:t>Total</a:t>
                      </a:r>
                      <a:r>
                        <a:rPr lang="en-US" sz="1400" baseline="0" dirty="0"/>
                        <a:t> Expense</a:t>
                      </a:r>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2"/>
                  </a:ext>
                </a:extLst>
              </a:tr>
              <a:tr h="278130">
                <a:tc>
                  <a:txBody>
                    <a:bodyPr/>
                    <a:lstStyle/>
                    <a:p>
                      <a:r>
                        <a:rPr lang="en-US" sz="1400" dirty="0"/>
                        <a:t>Surplus</a:t>
                      </a: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3"/>
                  </a:ext>
                </a:extLst>
              </a:tr>
            </a:tbl>
          </a:graphicData>
        </a:graphic>
      </p:graphicFrame>
      <p:sp>
        <p:nvSpPr>
          <p:cNvPr id="4" name="TextBox 3"/>
          <p:cNvSpPr txBox="1"/>
          <p:nvPr/>
        </p:nvSpPr>
        <p:spPr>
          <a:xfrm>
            <a:off x="609600" y="2851991"/>
            <a:ext cx="7620000" cy="369332"/>
          </a:xfrm>
          <a:prstGeom prst="rect">
            <a:avLst/>
          </a:prstGeom>
          <a:noFill/>
        </p:spPr>
        <p:txBody>
          <a:bodyPr wrap="square" rtlCol="0">
            <a:spAutoFit/>
          </a:bodyPr>
          <a:lstStyle/>
          <a:p>
            <a:r>
              <a:rPr lang="en-US" dirty="0"/>
              <a:t>20% surplus generated</a:t>
            </a:r>
          </a:p>
        </p:txBody>
      </p:sp>
    </p:spTree>
    <p:extLst>
      <p:ext uri="{BB962C8B-B14F-4D97-AF65-F5344CB8AC3E}">
        <p14:creationId xmlns:p14="http://schemas.microsoft.com/office/powerpoint/2010/main" val="3071003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Patrons &amp; Exhibitors </a:t>
            </a:r>
          </a:p>
        </p:txBody>
      </p:sp>
      <p:sp>
        <p:nvSpPr>
          <p:cNvPr id="4" name="Text Placeholder 3"/>
          <p:cNvSpPr>
            <a:spLocks noGrp="1"/>
          </p:cNvSpPr>
          <p:nvPr>
            <p:ph type="body" sz="quarter" idx="13"/>
          </p:nvPr>
        </p:nvSpPr>
        <p:spPr/>
        <p:txBody>
          <a:bodyPr>
            <a:normAutofit fontScale="85000" lnSpcReduction="20000"/>
          </a:bodyPr>
          <a:lstStyle/>
          <a:p>
            <a:endParaRPr lang="en-US"/>
          </a:p>
        </p:txBody>
      </p:sp>
      <p:sp>
        <p:nvSpPr>
          <p:cNvPr id="5" name="Text Placeholder 4"/>
          <p:cNvSpPr>
            <a:spLocks noGrp="1"/>
          </p:cNvSpPr>
          <p:nvPr>
            <p:ph type="body" sz="quarter" idx="14"/>
          </p:nvPr>
        </p:nvSpPr>
        <p:spPr>
          <a:xfrm>
            <a:off x="628650" y="1579945"/>
            <a:ext cx="6686550" cy="2665070"/>
          </a:xfrm>
        </p:spPr>
        <p:txBody>
          <a:bodyPr/>
          <a:lstStyle/>
          <a:p>
            <a:pPr marL="171450" indent="-171450">
              <a:buFont typeface="Arial" panose="020B0604020202020204" pitchFamily="34" charset="0"/>
              <a:buChar char="•"/>
            </a:pPr>
            <a:r>
              <a:rPr lang="en-US" dirty="0"/>
              <a:t>University of ABC</a:t>
            </a:r>
          </a:p>
          <a:p>
            <a:pPr marL="171450" indent="-171450">
              <a:buFont typeface="Arial" panose="020B0604020202020204" pitchFamily="34" charset="0"/>
              <a:buChar char="•"/>
            </a:pPr>
            <a:r>
              <a:rPr lang="en-US" dirty="0"/>
              <a:t>ABC Technologies</a:t>
            </a:r>
          </a:p>
          <a:p>
            <a:pPr marL="171450" indent="-171450">
              <a:buFont typeface="Arial" panose="020B0604020202020204" pitchFamily="34" charset="0"/>
              <a:buChar char="•"/>
            </a:pPr>
            <a:r>
              <a:rPr lang="en-US" dirty="0"/>
              <a:t>Acme Labs</a:t>
            </a:r>
          </a:p>
          <a:p>
            <a:pPr marL="171450" indent="-171450">
              <a:buFont typeface="Arial" panose="020B0604020202020204" pitchFamily="34" charset="0"/>
              <a:buChar char="•"/>
            </a:pPr>
            <a:r>
              <a:rPr lang="en-US" dirty="0"/>
              <a:t>IEEE SP Chapter</a:t>
            </a:r>
          </a:p>
          <a:p>
            <a:pPr marL="171450" indent="-171450">
              <a:buFont typeface="Arial" panose="020B0604020202020204" pitchFamily="34" charset="0"/>
              <a:buChar char="•"/>
            </a:pPr>
            <a:r>
              <a:rPr lang="en-US" dirty="0"/>
              <a:t>Location Convention and Visitor’s Bureau</a:t>
            </a:r>
          </a:p>
          <a:p>
            <a:endParaRPr lang="en-US" dirty="0"/>
          </a:p>
          <a:p>
            <a:r>
              <a:rPr lang="en-US" dirty="0"/>
              <a:t>Include all potential partnerships</a:t>
            </a:r>
          </a:p>
          <a:p>
            <a:r>
              <a:rPr lang="en-US" dirty="0"/>
              <a:t>Indicate any known and confirmed partners and any estimated monetary amounts </a:t>
            </a:r>
          </a:p>
          <a:p>
            <a:endParaRPr lang="en-US" dirty="0"/>
          </a:p>
        </p:txBody>
      </p:sp>
    </p:spTree>
    <p:extLst>
      <p:ext uri="{BB962C8B-B14F-4D97-AF65-F5344CB8AC3E}">
        <p14:creationId xmlns:p14="http://schemas.microsoft.com/office/powerpoint/2010/main" val="578903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1628"/>
            <a:ext cx="7677150" cy="416689"/>
          </a:xfrm>
        </p:spPr>
        <p:txBody>
          <a:bodyPr>
            <a:normAutofit fontScale="90000"/>
          </a:bodyPr>
          <a:lstStyle/>
          <a:p>
            <a:r>
              <a:rPr lang="en-US" dirty="0"/>
              <a:t>Plan to Attract Partnership &amp; Industry Contributions</a:t>
            </a:r>
          </a:p>
        </p:txBody>
      </p:sp>
      <p:sp>
        <p:nvSpPr>
          <p:cNvPr id="4" name="Text Placeholder 3"/>
          <p:cNvSpPr>
            <a:spLocks noGrp="1"/>
          </p:cNvSpPr>
          <p:nvPr>
            <p:ph type="body" sz="quarter" idx="13"/>
          </p:nvPr>
        </p:nvSpPr>
        <p:spPr>
          <a:xfrm>
            <a:off x="685800" y="1046439"/>
            <a:ext cx="5841724" cy="242691"/>
          </a:xfrm>
        </p:spPr>
        <p:txBody>
          <a:bodyPr>
            <a:normAutofit fontScale="85000" lnSpcReduction="20000"/>
          </a:bodyPr>
          <a:lstStyle/>
          <a:p>
            <a:endParaRPr lang="en-US" dirty="0"/>
          </a:p>
        </p:txBody>
      </p:sp>
      <p:sp>
        <p:nvSpPr>
          <p:cNvPr id="5" name="Text Placeholder 4"/>
          <p:cNvSpPr>
            <a:spLocks noGrp="1"/>
          </p:cNvSpPr>
          <p:nvPr>
            <p:ph type="body" sz="quarter" idx="14"/>
          </p:nvPr>
        </p:nvSpPr>
        <p:spPr/>
        <p:txBody>
          <a:bodyPr/>
          <a:lstStyle/>
          <a:p>
            <a:pPr marL="171450" indent="-171450">
              <a:buFont typeface="Arial" panose="020B0604020202020204" pitchFamily="34" charset="0"/>
              <a:buChar char="•"/>
            </a:pPr>
            <a:r>
              <a:rPr lang="en-US" dirty="0"/>
              <a:t>Include high level plan for attracting exhibitors and partners</a:t>
            </a:r>
          </a:p>
          <a:p>
            <a:pPr marL="171450" indent="-171450">
              <a:buFont typeface="Arial" panose="020B0604020202020204" pitchFamily="34" charset="0"/>
              <a:buChar char="•"/>
            </a:pPr>
            <a:r>
              <a:rPr lang="en-US" dirty="0"/>
              <a:t>Include overview on programs to engage and support this audience </a:t>
            </a:r>
          </a:p>
          <a:p>
            <a:endParaRPr lang="en-US" dirty="0"/>
          </a:p>
        </p:txBody>
      </p:sp>
    </p:spTree>
    <p:extLst>
      <p:ext uri="{BB962C8B-B14F-4D97-AF65-F5344CB8AC3E}">
        <p14:creationId xmlns:p14="http://schemas.microsoft.com/office/powerpoint/2010/main" val="888062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6261"/>
            <a:ext cx="5841112" cy="416689"/>
          </a:xfrm>
        </p:spPr>
        <p:txBody>
          <a:bodyPr>
            <a:normAutofit fontScale="90000"/>
          </a:bodyPr>
          <a:lstStyle/>
          <a:p>
            <a:r>
              <a:rPr lang="en-US" dirty="0"/>
              <a:t>Travel &amp; Transportation</a:t>
            </a:r>
          </a:p>
        </p:txBody>
      </p:sp>
      <p:sp>
        <p:nvSpPr>
          <p:cNvPr id="5" name="Text Placeholder 4"/>
          <p:cNvSpPr>
            <a:spLocks noGrp="1"/>
          </p:cNvSpPr>
          <p:nvPr>
            <p:ph type="body" sz="quarter" idx="13"/>
          </p:nvPr>
        </p:nvSpPr>
        <p:spPr/>
        <p:txBody>
          <a:bodyPr>
            <a:normAutofit fontScale="85000" lnSpcReduction="20000"/>
          </a:bodyPr>
          <a:lstStyle/>
          <a:p>
            <a:endParaRPr lang="en-US"/>
          </a:p>
        </p:txBody>
      </p:sp>
      <p:sp>
        <p:nvSpPr>
          <p:cNvPr id="6" name="Text Placeholder 5"/>
          <p:cNvSpPr>
            <a:spLocks noGrp="1"/>
          </p:cNvSpPr>
          <p:nvPr>
            <p:ph type="body" sz="quarter" idx="14"/>
          </p:nvPr>
        </p:nvSpPr>
        <p:spPr/>
        <p:txBody>
          <a:bodyPr/>
          <a:lstStyle/>
          <a:p>
            <a:pPr marL="171450" indent="-171450">
              <a:buFont typeface="Arial" panose="020B0604020202020204" pitchFamily="34" charset="0"/>
              <a:buChar char="•"/>
            </a:pPr>
            <a:r>
              <a:rPr lang="en-US" dirty="0"/>
              <a:t># Airports within # km/#miles</a:t>
            </a:r>
          </a:p>
          <a:p>
            <a:pPr marL="171450" indent="-171450">
              <a:buFont typeface="Arial" panose="020B0604020202020204" pitchFamily="34" charset="0"/>
              <a:buChar char="•"/>
            </a:pPr>
            <a:r>
              <a:rPr lang="en-US" dirty="0"/>
              <a:t># Flights per day</a:t>
            </a:r>
          </a:p>
          <a:p>
            <a:pPr marL="171450" indent="-171450">
              <a:buFont typeface="Arial" panose="020B0604020202020204" pitchFamily="34" charset="0"/>
              <a:buChar char="•"/>
            </a:pPr>
            <a:r>
              <a:rPr lang="en-US" dirty="0"/>
              <a:t>Information on number of direct flights from major locations of attendees </a:t>
            </a:r>
          </a:p>
          <a:p>
            <a:pPr marL="171450" indent="-171450">
              <a:buFont typeface="Arial" panose="020B0604020202020204" pitchFamily="34" charset="0"/>
              <a:buChar char="•"/>
            </a:pPr>
            <a:r>
              <a:rPr lang="en-US" dirty="0"/>
              <a:t>Train</a:t>
            </a:r>
          </a:p>
          <a:p>
            <a:pPr marL="171450" indent="-171450">
              <a:buFont typeface="Arial" panose="020B0604020202020204" pitchFamily="34" charset="0"/>
              <a:buChar char="•"/>
            </a:pPr>
            <a:r>
              <a:rPr lang="en-US" dirty="0"/>
              <a:t>The convention </a:t>
            </a:r>
            <a:r>
              <a:rPr lang="en-US" dirty="0" err="1"/>
              <a:t>centre</a:t>
            </a:r>
            <a:r>
              <a:rPr lang="en-US" dirty="0"/>
              <a:t> is less than # km from the main airport and # km from the main downtown area.</a:t>
            </a:r>
          </a:p>
          <a:p>
            <a:endParaRPr lang="en-US" dirty="0"/>
          </a:p>
          <a:p>
            <a:endParaRPr lang="en-US" dirty="0"/>
          </a:p>
        </p:txBody>
      </p:sp>
      <p:sp>
        <p:nvSpPr>
          <p:cNvPr id="4" name="Rounded Rectangle 3"/>
          <p:cNvSpPr/>
          <p:nvPr/>
        </p:nvSpPr>
        <p:spPr>
          <a:xfrm>
            <a:off x="76200" y="285750"/>
            <a:ext cx="609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11.</a:t>
            </a:r>
          </a:p>
        </p:txBody>
      </p:sp>
    </p:spTree>
    <p:extLst>
      <p:ext uri="{BB962C8B-B14F-4D97-AF65-F5344CB8AC3E}">
        <p14:creationId xmlns:p14="http://schemas.microsoft.com/office/powerpoint/2010/main" val="18982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9556"/>
            <a:ext cx="5841112" cy="416689"/>
          </a:xfrm>
        </p:spPr>
        <p:txBody>
          <a:bodyPr>
            <a:normAutofit fontScale="90000"/>
          </a:bodyPr>
          <a:lstStyle/>
          <a:p>
            <a:r>
              <a:rPr lang="en-US" dirty="0"/>
              <a:t>Travel Restrictions &amp; Visa Requirements</a:t>
            </a:r>
          </a:p>
        </p:txBody>
      </p:sp>
      <p:sp>
        <p:nvSpPr>
          <p:cNvPr id="5" name="Text Placeholder 4"/>
          <p:cNvSpPr>
            <a:spLocks noGrp="1"/>
          </p:cNvSpPr>
          <p:nvPr>
            <p:ph type="body" sz="quarter" idx="13"/>
          </p:nvPr>
        </p:nvSpPr>
        <p:spPr/>
        <p:txBody>
          <a:bodyPr>
            <a:normAutofit fontScale="85000" lnSpcReduction="20000"/>
          </a:bodyPr>
          <a:lstStyle/>
          <a:p>
            <a:endParaRPr lang="en-US"/>
          </a:p>
        </p:txBody>
      </p:sp>
      <p:sp>
        <p:nvSpPr>
          <p:cNvPr id="6" name="Text Placeholder 5"/>
          <p:cNvSpPr>
            <a:spLocks noGrp="1"/>
          </p:cNvSpPr>
          <p:nvPr>
            <p:ph type="body" sz="quarter" idx="14"/>
          </p:nvPr>
        </p:nvSpPr>
        <p:spPr/>
        <p:txBody>
          <a:bodyPr/>
          <a:lstStyle/>
          <a:p>
            <a:r>
              <a:rPr lang="en-US" dirty="0"/>
              <a:t>Include restricted countries. </a:t>
            </a:r>
          </a:p>
          <a:p>
            <a:r>
              <a:rPr lang="en-US" dirty="0"/>
              <a:t>Describe countries where visa is required. </a:t>
            </a:r>
          </a:p>
          <a:p>
            <a:r>
              <a:rPr lang="en-US" dirty="0"/>
              <a:t>Include cost of visa and time needed to process it. </a:t>
            </a:r>
          </a:p>
          <a:p>
            <a:r>
              <a:rPr lang="en-US" dirty="0"/>
              <a:t>Include any other relevant information about international access and visa requirements.</a:t>
            </a:r>
          </a:p>
          <a:p>
            <a:endParaRPr lang="en-US" dirty="0"/>
          </a:p>
        </p:txBody>
      </p:sp>
      <p:sp>
        <p:nvSpPr>
          <p:cNvPr id="4" name="Rounded Rectangle 3"/>
          <p:cNvSpPr/>
          <p:nvPr/>
        </p:nvSpPr>
        <p:spPr>
          <a:xfrm>
            <a:off x="76200" y="285750"/>
            <a:ext cx="609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12.</a:t>
            </a:r>
          </a:p>
        </p:txBody>
      </p:sp>
    </p:spTree>
    <p:extLst>
      <p:ext uri="{BB962C8B-B14F-4D97-AF65-F5344CB8AC3E}">
        <p14:creationId xmlns:p14="http://schemas.microsoft.com/office/powerpoint/2010/main" val="222274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09" y="306005"/>
            <a:ext cx="5841112" cy="416689"/>
          </a:xfrm>
        </p:spPr>
        <p:txBody>
          <a:bodyPr>
            <a:normAutofit fontScale="90000"/>
          </a:bodyPr>
          <a:lstStyle/>
          <a:p>
            <a:r>
              <a:rPr lang="en-US" dirty="0"/>
              <a:t>Any Other Relevant Information</a:t>
            </a:r>
          </a:p>
        </p:txBody>
      </p:sp>
      <p:sp>
        <p:nvSpPr>
          <p:cNvPr id="5" name="Text Placeholder 4"/>
          <p:cNvSpPr>
            <a:spLocks noGrp="1"/>
          </p:cNvSpPr>
          <p:nvPr>
            <p:ph type="body" sz="quarter" idx="13"/>
          </p:nvPr>
        </p:nvSpPr>
        <p:spPr/>
        <p:txBody>
          <a:bodyPr>
            <a:normAutofit fontScale="85000" lnSpcReduction="20000"/>
          </a:bodyPr>
          <a:lstStyle/>
          <a:p>
            <a:endParaRPr lang="en-US"/>
          </a:p>
        </p:txBody>
      </p:sp>
      <p:sp>
        <p:nvSpPr>
          <p:cNvPr id="6" name="Text Placeholder 5"/>
          <p:cNvSpPr>
            <a:spLocks noGrp="1"/>
          </p:cNvSpPr>
          <p:nvPr>
            <p:ph type="body" sz="quarter" idx="14"/>
          </p:nvPr>
        </p:nvSpPr>
        <p:spPr/>
        <p:txBody>
          <a:bodyPr/>
          <a:lstStyle/>
          <a:p>
            <a:pPr marL="171450" indent="-171450">
              <a:buFont typeface="Arial" panose="020B0604020202020204" pitchFamily="34" charset="0"/>
              <a:buChar char="•"/>
            </a:pPr>
            <a:r>
              <a:rPr lang="en-US" dirty="0"/>
              <a:t>Include any other information that would be helpful in making a decision. </a:t>
            </a:r>
          </a:p>
          <a:p>
            <a:pPr marL="171450" indent="-171450">
              <a:buFont typeface="Arial" panose="020B0604020202020204" pitchFamily="34" charset="0"/>
              <a:buChar char="•"/>
            </a:pPr>
            <a:r>
              <a:rPr lang="en-US" dirty="0"/>
              <a:t>Some options are in the following slides, but include anything relevant.</a:t>
            </a:r>
          </a:p>
        </p:txBody>
      </p:sp>
      <p:sp>
        <p:nvSpPr>
          <p:cNvPr id="4" name="Rounded Rectangle 3"/>
          <p:cNvSpPr/>
          <p:nvPr/>
        </p:nvSpPr>
        <p:spPr>
          <a:xfrm>
            <a:off x="76200" y="285750"/>
            <a:ext cx="6096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13.</a:t>
            </a:r>
          </a:p>
        </p:txBody>
      </p:sp>
    </p:spTree>
    <p:extLst>
      <p:ext uri="{BB962C8B-B14F-4D97-AF65-F5344CB8AC3E}">
        <p14:creationId xmlns:p14="http://schemas.microsoft.com/office/powerpoint/2010/main" val="854051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City Map with Conference Locations</a:t>
            </a:r>
          </a:p>
        </p:txBody>
      </p:sp>
      <p:pic>
        <p:nvPicPr>
          <p:cNvPr id="49154" name="Picture 2" descr="http://www.travelpod.com/cache/accom_maps/hotels-new_york_city.gif"/>
          <p:cNvPicPr>
            <a:picLocks noChangeAspect="1" noChangeArrowheads="1"/>
          </p:cNvPicPr>
          <p:nvPr/>
        </p:nvPicPr>
        <p:blipFill>
          <a:blip r:embed="rId2" cstate="print"/>
          <a:srcRect t="19048" r="23810" b="15476"/>
          <a:stretch>
            <a:fillRect/>
          </a:stretch>
        </p:blipFill>
        <p:spPr bwMode="auto">
          <a:xfrm>
            <a:off x="838200" y="1085850"/>
            <a:ext cx="4876800" cy="3143250"/>
          </a:xfrm>
          <a:prstGeom prst="rect">
            <a:avLst/>
          </a:prstGeom>
          <a:noFill/>
        </p:spPr>
      </p:pic>
      <p:sp>
        <p:nvSpPr>
          <p:cNvPr id="8" name="TextBox 7"/>
          <p:cNvSpPr txBox="1"/>
          <p:nvPr/>
        </p:nvSpPr>
        <p:spPr>
          <a:xfrm>
            <a:off x="5943600" y="1085850"/>
            <a:ext cx="2895600" cy="1600438"/>
          </a:xfrm>
          <a:prstGeom prst="rect">
            <a:avLst/>
          </a:prstGeom>
          <a:noFill/>
        </p:spPr>
        <p:txBody>
          <a:bodyPr wrap="square" rtlCol="0">
            <a:spAutoFit/>
          </a:bodyPr>
          <a:lstStyle/>
          <a:p>
            <a:r>
              <a:rPr lang="en-US" sz="1400" dirty="0"/>
              <a:t>A – Location Inn</a:t>
            </a:r>
          </a:p>
          <a:p>
            <a:r>
              <a:rPr lang="en-US" sz="1400" dirty="0"/>
              <a:t>B – Location Hotel</a:t>
            </a:r>
          </a:p>
          <a:p>
            <a:r>
              <a:rPr lang="en-US" sz="1400" dirty="0"/>
              <a:t>C – Location Motel</a:t>
            </a:r>
          </a:p>
          <a:p>
            <a:r>
              <a:rPr lang="en-US" sz="1400" dirty="0"/>
              <a:t>D – Student Hostel</a:t>
            </a:r>
          </a:p>
          <a:p>
            <a:r>
              <a:rPr lang="en-US" sz="1400" dirty="0"/>
              <a:t>E – Convention Center </a:t>
            </a:r>
          </a:p>
          <a:p>
            <a:r>
              <a:rPr lang="en-US" sz="1400" dirty="0"/>
              <a:t>F – Airport </a:t>
            </a:r>
          </a:p>
          <a:p>
            <a:r>
              <a:rPr lang="en-US" sz="1400" dirty="0"/>
              <a:t>G – Social Venue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Attractions</a:t>
            </a:r>
          </a:p>
        </p:txBody>
      </p:sp>
      <p:sp>
        <p:nvSpPr>
          <p:cNvPr id="3" name="Text Placeholder 2"/>
          <p:cNvSpPr>
            <a:spLocks noGrp="1"/>
          </p:cNvSpPr>
          <p:nvPr>
            <p:ph type="body" sz="quarter" idx="13"/>
          </p:nvPr>
        </p:nvSpPr>
        <p:spPr>
          <a:xfrm>
            <a:off x="762000" y="959268"/>
            <a:ext cx="5841724" cy="242691"/>
          </a:xfrm>
        </p:spPr>
        <p:txBody>
          <a:bodyPr>
            <a:normAutofit fontScale="85000" lnSpcReduction="20000"/>
          </a:bodyPr>
          <a:lstStyle/>
          <a:p>
            <a:endParaRPr lang="en-US"/>
          </a:p>
        </p:txBody>
      </p:sp>
      <p:sp>
        <p:nvSpPr>
          <p:cNvPr id="4" name="Text Placeholder 3"/>
          <p:cNvSpPr>
            <a:spLocks noGrp="1"/>
          </p:cNvSpPr>
          <p:nvPr>
            <p:ph type="body" sz="quarter" idx="14"/>
          </p:nvPr>
        </p:nvSpPr>
        <p:spPr>
          <a:xfrm>
            <a:off x="4053840" y="1283546"/>
            <a:ext cx="4861560" cy="2961469"/>
          </a:xfrm>
        </p:spPr>
        <p:txBody>
          <a:bodyPr/>
          <a:lstStyle/>
          <a:p>
            <a:r>
              <a:rPr lang="en-US" dirty="0"/>
              <a:t>List local attractions in 25 words or fewer.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mauris</a:t>
            </a:r>
            <a:r>
              <a:rPr lang="en-US" dirty="0"/>
              <a:t> </a:t>
            </a:r>
            <a:r>
              <a:rPr lang="en-US" dirty="0" err="1"/>
              <a:t>purus</a:t>
            </a:r>
            <a:r>
              <a:rPr lang="en-US" dirty="0"/>
              <a:t>, </a:t>
            </a:r>
            <a:r>
              <a:rPr lang="en-US" dirty="0" err="1"/>
              <a:t>aliquam</a:t>
            </a:r>
            <a:r>
              <a:rPr lang="en-US" dirty="0"/>
              <a:t> </a:t>
            </a:r>
            <a:r>
              <a:rPr lang="en-US" dirty="0" err="1"/>
              <a:t>vel</a:t>
            </a:r>
            <a:r>
              <a:rPr lang="en-US" dirty="0"/>
              <a:t> </a:t>
            </a:r>
            <a:r>
              <a:rPr lang="en-US" dirty="0" err="1"/>
              <a:t>feugiat</a:t>
            </a:r>
            <a:r>
              <a:rPr lang="en-US" dirty="0"/>
              <a:t> </a:t>
            </a:r>
            <a:r>
              <a:rPr lang="en-US" dirty="0" err="1"/>
              <a:t>consequat</a:t>
            </a:r>
            <a:r>
              <a:rPr lang="en-US" dirty="0"/>
              <a:t>. </a:t>
            </a:r>
            <a:r>
              <a:rPr lang="en-US" dirty="0" err="1"/>
              <a:t>Duis</a:t>
            </a:r>
            <a:r>
              <a:rPr lang="en-US" dirty="0"/>
              <a:t> et </a:t>
            </a:r>
            <a:r>
              <a:rPr lang="en-US" dirty="0" err="1"/>
              <a:t>enim</a:t>
            </a:r>
            <a:r>
              <a:rPr lang="en-US" dirty="0"/>
              <a:t> </a:t>
            </a:r>
            <a:r>
              <a:rPr lang="en-US" dirty="0" err="1"/>
              <a:t>nec</a:t>
            </a:r>
            <a:r>
              <a:rPr lang="en-US" dirty="0"/>
              <a:t>. </a:t>
            </a:r>
          </a:p>
          <a:p>
            <a:endParaRPr lang="en-US" dirty="0"/>
          </a:p>
        </p:txBody>
      </p:sp>
      <p:pic>
        <p:nvPicPr>
          <p:cNvPr id="6" name="Picture 2" descr="C:\Documents and Settings\lschwarz\Local Settings\Temp\Temporary Internet Files\Content.IE5\NQ0EJT9W\MP900401477[1].jpg"/>
          <p:cNvPicPr>
            <a:picLocks noChangeAspect="1" noChangeArrowheads="1"/>
          </p:cNvPicPr>
          <p:nvPr/>
        </p:nvPicPr>
        <p:blipFill>
          <a:blip r:embed="rId2" cstate="print"/>
          <a:srcRect/>
          <a:stretch>
            <a:fillRect/>
          </a:stretch>
        </p:blipFill>
        <p:spPr bwMode="auto">
          <a:xfrm>
            <a:off x="152400" y="1283546"/>
            <a:ext cx="3901440" cy="19499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Location &amp; Venue</a:t>
            </a:r>
            <a:endParaRPr lang="en-US" dirty="0"/>
          </a:p>
        </p:txBody>
      </p:sp>
      <p:sp>
        <p:nvSpPr>
          <p:cNvPr id="7" name="Text Placeholder 6"/>
          <p:cNvSpPr>
            <a:spLocks noGrp="1"/>
          </p:cNvSpPr>
          <p:nvPr>
            <p:ph type="body" sz="quarter" idx="13"/>
          </p:nvPr>
        </p:nvSpPr>
        <p:spPr/>
        <p:txBody>
          <a:bodyPr>
            <a:normAutofit fontScale="85000" lnSpcReduction="20000"/>
          </a:bodyPr>
          <a:lstStyle/>
          <a:p>
            <a:endParaRPr lang="en-US"/>
          </a:p>
        </p:txBody>
      </p:sp>
      <p:sp>
        <p:nvSpPr>
          <p:cNvPr id="8" name="Text Placeholder 7"/>
          <p:cNvSpPr>
            <a:spLocks noGrp="1"/>
          </p:cNvSpPr>
          <p:nvPr>
            <p:ph type="body" sz="quarter" idx="14"/>
          </p:nvPr>
        </p:nvSpPr>
        <p:spPr/>
        <p:txBody>
          <a:bodyPr/>
          <a:lstStyle/>
          <a:p>
            <a:r>
              <a:rPr lang="en-US" dirty="0"/>
              <a:t>Description of appeal in 100 words or fewer</a:t>
            </a:r>
          </a:p>
          <a:p>
            <a:r>
              <a:rPr lang="en-US" dirty="0"/>
              <a:t>Consider including photos or video</a:t>
            </a:r>
          </a:p>
          <a:p>
            <a:r>
              <a:rPr lang="en-US" dirty="0"/>
              <a:t>About the city</a:t>
            </a:r>
          </a:p>
          <a:p>
            <a:r>
              <a:rPr lang="en-US" dirty="0"/>
              <a:t>Local transportation, etc. </a:t>
            </a:r>
          </a:p>
        </p:txBody>
      </p:sp>
      <p:sp>
        <p:nvSpPr>
          <p:cNvPr id="4" name="Rounded Rectangle 3"/>
          <p:cNvSpPr/>
          <p:nvPr/>
        </p:nvSpPr>
        <p:spPr>
          <a:xfrm>
            <a:off x="228600" y="485759"/>
            <a:ext cx="457200" cy="45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2" y="607843"/>
            <a:ext cx="5841112" cy="416689"/>
          </a:xfrm>
        </p:spPr>
        <p:txBody>
          <a:bodyPr>
            <a:normAutofit fontScale="90000"/>
          </a:bodyPr>
          <a:lstStyle/>
          <a:p>
            <a:r>
              <a:rPr lang="en-US" dirty="0"/>
              <a:t>Strategic Geographic Location</a:t>
            </a:r>
          </a:p>
        </p:txBody>
      </p:sp>
      <p:sp>
        <p:nvSpPr>
          <p:cNvPr id="4" name="Text Placeholder 3"/>
          <p:cNvSpPr>
            <a:spLocks noGrp="1"/>
          </p:cNvSpPr>
          <p:nvPr>
            <p:ph type="body" sz="quarter" idx="13"/>
          </p:nvPr>
        </p:nvSpPr>
        <p:spPr/>
        <p:txBody>
          <a:bodyPr>
            <a:normAutofit fontScale="85000" lnSpcReduction="20000"/>
          </a:bodyPr>
          <a:lstStyle/>
          <a:p>
            <a:endParaRPr lang="en-US"/>
          </a:p>
        </p:txBody>
      </p:sp>
      <p:sp>
        <p:nvSpPr>
          <p:cNvPr id="3" name="Content Placeholder 2"/>
          <p:cNvSpPr>
            <a:spLocks noGrp="1"/>
          </p:cNvSpPr>
          <p:nvPr>
            <p:ph idx="4294967295"/>
          </p:nvPr>
        </p:nvSpPr>
        <p:spPr>
          <a:xfrm>
            <a:off x="4876800" y="1047750"/>
            <a:ext cx="4267200" cy="3733800"/>
          </a:xfrm>
          <a:prstGeom prst="rect">
            <a:avLst/>
          </a:prstGeom>
        </p:spPr>
        <p:txBody>
          <a:bodyPr>
            <a:normAutofit/>
          </a:bodyPr>
          <a:lstStyle/>
          <a:p>
            <a:pPr marL="0" indent="0">
              <a:buNone/>
            </a:pPr>
            <a:r>
              <a:rPr lang="en-US" sz="1400" dirty="0"/>
              <a:t>Consider a slide showing why this location makes sense based on membership information, local industry, and global reach based on past locations.</a:t>
            </a:r>
          </a:p>
          <a:p>
            <a:pPr marL="0" indent="0">
              <a:buNone/>
            </a:pPr>
            <a:endParaRPr lang="en-US" sz="1400" dirty="0"/>
          </a:p>
          <a:p>
            <a:pPr marL="0" indent="0">
              <a:buNone/>
            </a:pPr>
            <a:r>
              <a:rPr lang="en-US" sz="1400" dirty="0"/>
              <a:t>Past 5 – 10 years of this conference have been held . . . .</a:t>
            </a:r>
          </a:p>
          <a:p>
            <a:r>
              <a:rPr lang="en-US" sz="1400" dirty="0"/>
              <a:t>List previous conference locations </a:t>
            </a:r>
          </a:p>
          <a:p>
            <a:pPr lvl="1">
              <a:buNone/>
            </a:pPr>
            <a:endParaRPr lang="en-US" sz="1400" dirty="0"/>
          </a:p>
        </p:txBody>
      </p:sp>
      <p:pic>
        <p:nvPicPr>
          <p:cNvPr id="34821" name="Picture 5" descr="C:\Documents and Settings\lschwarz\Local Settings\Temp\Temporary Internet Files\Content.IE5\GLCHAVBY\MC910216337[1].png"/>
          <p:cNvPicPr>
            <a:picLocks noChangeAspect="1" noChangeArrowheads="1"/>
          </p:cNvPicPr>
          <p:nvPr/>
        </p:nvPicPr>
        <p:blipFill>
          <a:blip r:embed="rId2" cstate="print"/>
          <a:srcRect/>
          <a:stretch>
            <a:fillRect/>
          </a:stretch>
        </p:blipFill>
        <p:spPr bwMode="auto">
          <a:xfrm>
            <a:off x="533400" y="1657350"/>
            <a:ext cx="3886200" cy="18097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About the City - Weather</a:t>
            </a:r>
          </a:p>
        </p:txBody>
      </p:sp>
      <p:sp>
        <p:nvSpPr>
          <p:cNvPr id="4" name="Content Placeholder 3"/>
          <p:cNvSpPr>
            <a:spLocks noGrp="1"/>
          </p:cNvSpPr>
          <p:nvPr>
            <p:ph type="body" sz="quarter" idx="13"/>
          </p:nvPr>
        </p:nvSpPr>
        <p:spPr>
          <a:prstGeom prst="rect">
            <a:avLst/>
          </a:prstGeom>
        </p:spPr>
        <p:txBody>
          <a:bodyPr>
            <a:normAutofit fontScale="77500" lnSpcReduction="20000"/>
          </a:bodyPr>
          <a:lstStyle/>
          <a:p>
            <a:endParaRPr lang="en-US" sz="1600" dirty="0"/>
          </a:p>
        </p:txBody>
      </p:sp>
      <p:sp>
        <p:nvSpPr>
          <p:cNvPr id="6" name="Text Placeholder 5"/>
          <p:cNvSpPr>
            <a:spLocks noGrp="1"/>
          </p:cNvSpPr>
          <p:nvPr>
            <p:ph type="body" sz="quarter" idx="14"/>
          </p:nvPr>
        </p:nvSpPr>
        <p:spPr>
          <a:xfrm>
            <a:off x="628650" y="1579945"/>
            <a:ext cx="4458891" cy="306005"/>
          </a:xfrm>
        </p:spPr>
        <p:txBody>
          <a:bodyPr/>
          <a:lstStyle/>
          <a:p>
            <a:r>
              <a:rPr lang="en-US" dirty="0"/>
              <a:t>Include temperatures, rainfall, anything else noteworthy</a:t>
            </a:r>
          </a:p>
          <a:p>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3931659446"/>
              </p:ext>
            </p:extLst>
          </p:nvPr>
        </p:nvGraphicFramePr>
        <p:xfrm>
          <a:off x="628650" y="2038350"/>
          <a:ext cx="6172200" cy="225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253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70"/>
            <a:ext cx="5917924" cy="654921"/>
          </a:xfrm>
        </p:spPr>
        <p:txBody>
          <a:bodyPr>
            <a:normAutofit fontScale="90000"/>
          </a:bodyPr>
          <a:lstStyle/>
          <a:p>
            <a:r>
              <a:rPr lang="en-US" dirty="0"/>
              <a:t>Meeting Venue</a:t>
            </a:r>
            <a:br>
              <a:rPr lang="en-US" dirty="0"/>
            </a:br>
            <a:r>
              <a:rPr lang="en-US" sz="2400" dirty="0"/>
              <a:t>ABC Convention Centre</a:t>
            </a:r>
            <a:endParaRPr lang="en-US" dirty="0"/>
          </a:p>
        </p:txBody>
      </p:sp>
      <p:sp>
        <p:nvSpPr>
          <p:cNvPr id="4" name="Text Placeholder 3"/>
          <p:cNvSpPr>
            <a:spLocks noGrp="1"/>
          </p:cNvSpPr>
          <p:nvPr>
            <p:ph type="body" sz="quarter" idx="13"/>
          </p:nvPr>
        </p:nvSpPr>
        <p:spPr>
          <a:xfrm>
            <a:off x="533400" y="912891"/>
            <a:ext cx="5841724" cy="242691"/>
          </a:xfrm>
        </p:spPr>
        <p:txBody>
          <a:bodyPr>
            <a:normAutofit fontScale="85000" lnSpcReduction="20000"/>
          </a:bodyPr>
          <a:lstStyle/>
          <a:p>
            <a:endParaRPr lang="en-US" dirty="0"/>
          </a:p>
        </p:txBody>
      </p:sp>
      <p:sp>
        <p:nvSpPr>
          <p:cNvPr id="5" name="Text Placeholder 4"/>
          <p:cNvSpPr>
            <a:spLocks noGrp="1"/>
          </p:cNvSpPr>
          <p:nvPr>
            <p:ph type="body" sz="quarter" idx="14"/>
          </p:nvPr>
        </p:nvSpPr>
        <p:spPr>
          <a:xfrm>
            <a:off x="609600" y="1267244"/>
            <a:ext cx="5841724" cy="991805"/>
          </a:xfrm>
        </p:spPr>
        <p:txBody>
          <a:bodyPr/>
          <a:lstStyle/>
          <a:p>
            <a:pPr marL="171450" indent="-171450">
              <a:lnSpc>
                <a:spcPct val="100000"/>
              </a:lnSpc>
              <a:buFont typeface="Arial" panose="020B0604020202020204" pitchFamily="34" charset="0"/>
              <a:buChar char="•"/>
            </a:pPr>
            <a:r>
              <a:rPr lang="en-US" dirty="0"/>
              <a:t>Include address</a:t>
            </a:r>
          </a:p>
          <a:p>
            <a:pPr marL="171450" indent="-171450">
              <a:lnSpc>
                <a:spcPct val="100000"/>
              </a:lnSpc>
              <a:buFont typeface="Arial" panose="020B0604020202020204" pitchFamily="34" charset="0"/>
              <a:buChar char="•"/>
            </a:pPr>
            <a:r>
              <a:rPr lang="en-US" dirty="0"/>
              <a:t>Website</a:t>
            </a:r>
          </a:p>
          <a:p>
            <a:pPr marL="171450" indent="-171450">
              <a:lnSpc>
                <a:spcPct val="100000"/>
              </a:lnSpc>
              <a:buFont typeface="Arial" panose="020B0604020202020204" pitchFamily="34" charset="0"/>
              <a:buChar char="•"/>
            </a:pPr>
            <a:r>
              <a:rPr lang="en-US" dirty="0"/>
              <a:t>Location on Map</a:t>
            </a:r>
          </a:p>
          <a:p>
            <a:pPr marL="171450" indent="-171450">
              <a:lnSpc>
                <a:spcPct val="100000"/>
              </a:lnSpc>
              <a:buFont typeface="Arial" panose="020B0604020202020204" pitchFamily="34" charset="0"/>
              <a:buChar char="•"/>
            </a:pPr>
            <a:r>
              <a:rPr lang="en-US" dirty="0"/>
              <a:t>Other relevant information</a:t>
            </a:r>
          </a:p>
          <a:p>
            <a:pPr marL="171450" indent="-171450">
              <a:lnSpc>
                <a:spcPct val="100000"/>
              </a:lnSpc>
              <a:buFont typeface="Arial" panose="020B0604020202020204" pitchFamily="34" charset="0"/>
              <a:buChar char="•"/>
            </a:pPr>
            <a:endParaRPr lang="en-US" dirty="0"/>
          </a:p>
        </p:txBody>
      </p:sp>
      <p:pic>
        <p:nvPicPr>
          <p:cNvPr id="35842" name="Picture 2" descr="http://blog.svconline.com/briefingroom/uploads/JavitsCenterNYC.JPG"/>
          <p:cNvPicPr>
            <a:picLocks noGrp="1" noChangeAspect="1" noChangeArrowheads="1"/>
          </p:cNvPicPr>
          <p:nvPr>
            <p:ph idx="4294967295"/>
          </p:nvPr>
        </p:nvPicPr>
        <p:blipFill>
          <a:blip r:embed="rId2" cstate="print"/>
          <a:srcRect/>
          <a:stretch>
            <a:fillRect/>
          </a:stretch>
        </p:blipFill>
        <p:spPr bwMode="auto">
          <a:xfrm>
            <a:off x="0" y="2333625"/>
            <a:ext cx="3581400" cy="1952625"/>
          </a:xfrm>
          <a:prstGeom prst="rect">
            <a:avLst/>
          </a:prstGeom>
          <a:noFill/>
        </p:spPr>
      </p:pic>
      <p:pic>
        <p:nvPicPr>
          <p:cNvPr id="35848" name="Picture 8" descr="http://images.travelpod.com/cache/accom_maps/Best_Western_Convention_Center-New_York_City.gif"/>
          <p:cNvPicPr>
            <a:picLocks noChangeAspect="1" noChangeArrowheads="1"/>
          </p:cNvPicPr>
          <p:nvPr/>
        </p:nvPicPr>
        <p:blipFill>
          <a:blip r:embed="rId3" cstate="print"/>
          <a:srcRect/>
          <a:stretch>
            <a:fillRect/>
          </a:stretch>
        </p:blipFill>
        <p:spPr bwMode="auto">
          <a:xfrm>
            <a:off x="4648200" y="2370711"/>
            <a:ext cx="2655112" cy="19913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javitscenter.com/images/image/floorplan_jg.gif"/>
          <p:cNvPicPr>
            <a:picLocks noChangeAspect="1" noChangeArrowheads="1"/>
          </p:cNvPicPr>
          <p:nvPr/>
        </p:nvPicPr>
        <p:blipFill>
          <a:blip r:embed="rId2" cstate="print">
            <a:clrChange>
              <a:clrFrom>
                <a:srgbClr val="FFFFFF"/>
              </a:clrFrom>
              <a:clrTo>
                <a:srgbClr val="FFFFFF">
                  <a:alpha val="0"/>
                </a:srgbClr>
              </a:clrTo>
            </a:clrChange>
          </a:blip>
          <a:srcRect t="991" b="21066"/>
          <a:stretch>
            <a:fillRect/>
          </a:stretch>
        </p:blipFill>
        <p:spPr bwMode="auto">
          <a:xfrm>
            <a:off x="5257801" y="342900"/>
            <a:ext cx="3571875" cy="4229100"/>
          </a:xfrm>
          <a:prstGeom prst="rect">
            <a:avLst/>
          </a:prstGeom>
          <a:noFill/>
        </p:spPr>
      </p:pic>
      <p:sp>
        <p:nvSpPr>
          <p:cNvPr id="2" name="Title 1"/>
          <p:cNvSpPr>
            <a:spLocks noGrp="1"/>
          </p:cNvSpPr>
          <p:nvPr>
            <p:ph type="title"/>
          </p:nvPr>
        </p:nvSpPr>
        <p:spPr>
          <a:xfrm>
            <a:off x="615398" y="236676"/>
            <a:ext cx="5841112" cy="416689"/>
          </a:xfrm>
        </p:spPr>
        <p:txBody>
          <a:bodyPr>
            <a:normAutofit fontScale="90000"/>
          </a:bodyPr>
          <a:lstStyle/>
          <a:p>
            <a:r>
              <a:rPr lang="en-US" dirty="0"/>
              <a:t>Venue</a:t>
            </a:r>
            <a:br>
              <a:rPr lang="en-US" dirty="0"/>
            </a:br>
            <a:r>
              <a:rPr lang="en-US" sz="2800" dirty="0"/>
              <a:t>ABC Convention Centre</a:t>
            </a:r>
            <a:endParaRPr lang="en-US" dirty="0"/>
          </a:p>
        </p:txBody>
      </p:sp>
      <p:sp>
        <p:nvSpPr>
          <p:cNvPr id="3" name="Text Placeholder 2"/>
          <p:cNvSpPr>
            <a:spLocks noGrp="1"/>
          </p:cNvSpPr>
          <p:nvPr>
            <p:ph type="body" sz="quarter" idx="13"/>
          </p:nvPr>
        </p:nvSpPr>
        <p:spPr>
          <a:xfrm>
            <a:off x="628650" y="995309"/>
            <a:ext cx="5841724" cy="242691"/>
          </a:xfrm>
        </p:spPr>
        <p:txBody>
          <a:bodyPr>
            <a:normAutofit fontScale="85000" lnSpcReduction="20000"/>
          </a:bodyPr>
          <a:lstStyle/>
          <a:p>
            <a:endParaRPr lang="en-US" dirty="0"/>
          </a:p>
        </p:txBody>
      </p:sp>
      <p:sp>
        <p:nvSpPr>
          <p:cNvPr id="4" name="Text Placeholder 3"/>
          <p:cNvSpPr>
            <a:spLocks noGrp="1"/>
          </p:cNvSpPr>
          <p:nvPr>
            <p:ph type="body" sz="quarter" idx="14"/>
          </p:nvPr>
        </p:nvSpPr>
        <p:spPr/>
        <p:txBody>
          <a:bodyPr/>
          <a:lstStyle/>
          <a:p>
            <a:pPr marL="285750" indent="-285750">
              <a:buFont typeface="Arial" panose="020B0604020202020204" pitchFamily="34" charset="0"/>
              <a:buChar char="•"/>
            </a:pPr>
            <a:r>
              <a:rPr lang="en-US" dirty="0"/>
              <a:t>Over #,000,000 sq. ft. of meeting space.</a:t>
            </a:r>
          </a:p>
          <a:p>
            <a:pPr marL="285750" indent="-285750">
              <a:buFont typeface="Arial" panose="020B0604020202020204" pitchFamily="34" charset="0"/>
              <a:buChar char="•"/>
            </a:pPr>
            <a:r>
              <a:rPr lang="en-US" dirty="0"/>
              <a:t>Information on layout of space for the program. </a:t>
            </a:r>
          </a:p>
          <a:p>
            <a:pPr marL="285750" indent="-285750">
              <a:buFont typeface="Arial" panose="020B0604020202020204" pitchFamily="34" charset="0"/>
              <a:buChar char="•"/>
            </a:pPr>
            <a:r>
              <a:rPr lang="en-US" dirty="0"/>
              <a:t>Information on age of venue, most recent renovation, etc.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8133525"/>
              </p:ext>
            </p:extLst>
          </p:nvPr>
        </p:nvGraphicFramePr>
        <p:xfrm>
          <a:off x="838200" y="2878276"/>
          <a:ext cx="3733800" cy="1343025"/>
        </p:xfrm>
        <a:graphic>
          <a:graphicData uri="http://schemas.openxmlformats.org/drawingml/2006/table">
            <a:tbl>
              <a:tblPr firstRow="1" bandRow="1">
                <a:tableStyleId>{2D5ABB26-0587-4C30-8999-92F81FD0307C}</a:tableStyleId>
              </a:tblPr>
              <a:tblGrid>
                <a:gridCol w="24892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tblGrid>
              <a:tr h="268605">
                <a:tc>
                  <a:txBody>
                    <a:bodyPr/>
                    <a:lstStyle/>
                    <a:p>
                      <a:r>
                        <a:rPr lang="en-US" sz="1200" dirty="0"/>
                        <a:t>Exhibits</a:t>
                      </a:r>
                    </a:p>
                  </a:txBody>
                  <a:tcPr marT="34290" marB="34290"/>
                </a:tc>
                <a:tc>
                  <a:txBody>
                    <a:bodyPr/>
                    <a:lstStyle/>
                    <a:p>
                      <a:r>
                        <a:rPr lang="en-US" sz="1200" dirty="0"/>
                        <a:t>###</a:t>
                      </a:r>
                      <a:r>
                        <a:rPr lang="en-US" sz="1200" baseline="0" dirty="0"/>
                        <a:t> sq. ft.</a:t>
                      </a:r>
                      <a:endParaRPr lang="en-US" sz="1200" dirty="0"/>
                    </a:p>
                  </a:txBody>
                  <a:tcPr marT="34290" marB="34290"/>
                </a:tc>
                <a:extLst>
                  <a:ext uri="{0D108BD9-81ED-4DB2-BD59-A6C34878D82A}">
                    <a16:rowId xmlns:a16="http://schemas.microsoft.com/office/drawing/2014/main" val="10000"/>
                  </a:ext>
                </a:extLst>
              </a:tr>
              <a:tr h="268605">
                <a:tc>
                  <a:txBody>
                    <a:bodyPr/>
                    <a:lstStyle/>
                    <a:p>
                      <a:r>
                        <a:rPr lang="en-US" sz="1200" dirty="0"/>
                        <a:t>Workshops  (8</a:t>
                      </a:r>
                      <a:r>
                        <a:rPr lang="en-US" sz="1200" baseline="0" dirty="0"/>
                        <a:t> rooms)</a:t>
                      </a:r>
                      <a:endParaRPr lang="en-US" sz="12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baseline="0" dirty="0"/>
                        <a:t> sq. ft.</a:t>
                      </a:r>
                      <a:endParaRPr lang="en-US" sz="1200" dirty="0"/>
                    </a:p>
                  </a:txBody>
                  <a:tcPr marT="34290" marB="34290"/>
                </a:tc>
                <a:extLst>
                  <a:ext uri="{0D108BD9-81ED-4DB2-BD59-A6C34878D82A}">
                    <a16:rowId xmlns:a16="http://schemas.microsoft.com/office/drawing/2014/main" val="10001"/>
                  </a:ext>
                </a:extLst>
              </a:tr>
              <a:tr h="268605">
                <a:tc>
                  <a:txBody>
                    <a:bodyPr/>
                    <a:lstStyle/>
                    <a:p>
                      <a:r>
                        <a:rPr lang="en-US" sz="1200" dirty="0"/>
                        <a:t>Plenary Sessions</a:t>
                      </a: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baseline="0" dirty="0"/>
                        <a:t> sq. ft.</a:t>
                      </a:r>
                      <a:endParaRPr lang="en-US" sz="1200" dirty="0"/>
                    </a:p>
                  </a:txBody>
                  <a:tcPr marT="34290" marB="34290"/>
                </a:tc>
                <a:extLst>
                  <a:ext uri="{0D108BD9-81ED-4DB2-BD59-A6C34878D82A}">
                    <a16:rowId xmlns:a16="http://schemas.microsoft.com/office/drawing/2014/main" val="10002"/>
                  </a:ext>
                </a:extLst>
              </a:tr>
              <a:tr h="268605">
                <a:tc>
                  <a:txBody>
                    <a:bodyPr/>
                    <a:lstStyle/>
                    <a:p>
                      <a:r>
                        <a:rPr lang="en-US" sz="1200" dirty="0"/>
                        <a:t>Poster Sessions</a:t>
                      </a: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baseline="0" dirty="0"/>
                        <a:t> sq. ft.</a:t>
                      </a:r>
                      <a:endParaRPr lang="en-US" sz="1200" dirty="0"/>
                    </a:p>
                  </a:txBody>
                  <a:tcPr marT="34290" marB="34290"/>
                </a:tc>
                <a:extLst>
                  <a:ext uri="{0D108BD9-81ED-4DB2-BD59-A6C34878D82A}">
                    <a16:rowId xmlns:a16="http://schemas.microsoft.com/office/drawing/2014/main" val="10003"/>
                  </a:ext>
                </a:extLst>
              </a:tr>
              <a:tr h="268605">
                <a:tc>
                  <a:txBody>
                    <a:bodyPr/>
                    <a:lstStyle/>
                    <a:p>
                      <a:r>
                        <a:rPr lang="en-US" sz="1200" dirty="0"/>
                        <a:t>Society</a:t>
                      </a:r>
                      <a:r>
                        <a:rPr lang="en-US" sz="1200" baseline="0" dirty="0"/>
                        <a:t> Meetings</a:t>
                      </a:r>
                      <a:endParaRPr lang="en-US" sz="12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sq. ft.</a:t>
                      </a:r>
                    </a:p>
                  </a:txBody>
                  <a:tcPr marT="34290" marB="34290"/>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Venue – General Session Room </a:t>
            </a:r>
            <a:br>
              <a:rPr lang="en-US" dirty="0"/>
            </a:br>
            <a:r>
              <a:rPr lang="en-US" sz="2800" dirty="0"/>
              <a:t>ABC Theatre</a:t>
            </a:r>
            <a:endParaRPr lang="en-US" dirty="0"/>
          </a:p>
        </p:txBody>
      </p:sp>
      <p:sp>
        <p:nvSpPr>
          <p:cNvPr id="4" name="Text Placeholder 3"/>
          <p:cNvSpPr>
            <a:spLocks noGrp="1"/>
          </p:cNvSpPr>
          <p:nvPr>
            <p:ph type="body" sz="quarter" idx="14"/>
          </p:nvPr>
        </p:nvSpPr>
        <p:spPr/>
        <p:txBody>
          <a:bodyPr/>
          <a:lstStyle/>
          <a:p>
            <a:pPr marL="285750" indent="-285750">
              <a:buFont typeface="Arial" panose="020B0604020202020204" pitchFamily="34" charset="0"/>
              <a:buChar char="•"/>
            </a:pPr>
            <a:r>
              <a:rPr lang="en-US" dirty="0"/>
              <a:t>Seats over # people</a:t>
            </a:r>
          </a:p>
          <a:p>
            <a:pPr marL="285750" indent="-285750">
              <a:buFont typeface="Arial" panose="020B0604020202020204" pitchFamily="34" charset="0"/>
              <a:buChar char="•"/>
            </a:pPr>
            <a:r>
              <a:rPr lang="en-US" dirty="0"/>
              <a:t>Audio Visual Information</a:t>
            </a:r>
          </a:p>
          <a:p>
            <a:pPr marL="285750" indent="-285750">
              <a:buFont typeface="Arial" panose="020B0604020202020204" pitchFamily="34" charset="0"/>
              <a:buChar char="•"/>
            </a:pPr>
            <a:r>
              <a:rPr lang="en-US" dirty="0"/>
              <a:t>Anything else interesting</a:t>
            </a:r>
          </a:p>
        </p:txBody>
      </p:sp>
      <p:pic>
        <p:nvPicPr>
          <p:cNvPr id="38914" name="Picture 2" descr="http://www.nrrogersministries.org/proscenium_20stage.jpg"/>
          <p:cNvPicPr>
            <a:picLocks noChangeAspect="1" noChangeArrowheads="1"/>
          </p:cNvPicPr>
          <p:nvPr/>
        </p:nvPicPr>
        <p:blipFill>
          <a:blip r:embed="rId2" cstate="print"/>
          <a:srcRect/>
          <a:stretch>
            <a:fillRect/>
          </a:stretch>
        </p:blipFill>
        <p:spPr bwMode="auto">
          <a:xfrm>
            <a:off x="4114800" y="1310321"/>
            <a:ext cx="4338536" cy="2403663"/>
          </a:xfrm>
          <a:prstGeom prst="rect">
            <a:avLst/>
          </a:prstGeom>
          <a:noFill/>
        </p:spPr>
      </p:pic>
    </p:spTree>
  </p:cSld>
  <p:clrMapOvr>
    <a:masterClrMapping/>
  </p:clrMapOvr>
</p:sld>
</file>

<file path=ppt/theme/theme1.xml><?xml version="1.0" encoding="utf-8"?>
<a:theme xmlns:a="http://schemas.openxmlformats.org/drawingml/2006/main" name="IEEE_SPS_Proposal_Template (3)">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EEE">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EEE SPS Theme thin border">
  <a:themeElements>
    <a:clrScheme name="IEEE SPS">
      <a:dk1>
        <a:srgbClr val="58595B"/>
      </a:dk1>
      <a:lt1>
        <a:srgbClr val="FFFFFF"/>
      </a:lt1>
      <a:dk2>
        <a:srgbClr val="58595B"/>
      </a:dk2>
      <a:lt2>
        <a:srgbClr val="E7E6E6"/>
      </a:lt2>
      <a:accent1>
        <a:srgbClr val="00619B"/>
      </a:accent1>
      <a:accent2>
        <a:srgbClr val="78BE20"/>
      </a:accent2>
      <a:accent3>
        <a:srgbClr val="5D9CC3"/>
      </a:accent3>
      <a:accent4>
        <a:srgbClr val="B0D781"/>
      </a:accent4>
      <a:accent5>
        <a:srgbClr val="E3E6EC"/>
      </a:accent5>
      <a:accent6>
        <a:srgbClr val="E5F1D3"/>
      </a:accent6>
      <a:hlink>
        <a:srgbClr val="00619B"/>
      </a:hlink>
      <a:folHlink>
        <a:srgbClr val="78BE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PS Theme thin border" id="{2CC6DC4B-B381-4396-AE99-22881AB64B03}" vid="{B334A034-61F5-44CE-B413-1E8C1F596F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IEEE_SPS_Proposal_Template (3)</Template>
  <TotalTime>4235</TotalTime>
  <Words>1532</Words>
  <Application>Microsoft Office PowerPoint</Application>
  <PresentationFormat>On-screen Show (16:9)</PresentationFormat>
  <Paragraphs>292</Paragraphs>
  <Slides>39</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Calibri</vt:lpstr>
      <vt:lpstr>Verdana</vt:lpstr>
      <vt:lpstr>Wingdings</vt:lpstr>
      <vt:lpstr>IEEE_SPS_Proposal_Template (3)</vt:lpstr>
      <vt:lpstr>IEEE_customSlides</vt:lpstr>
      <vt:lpstr>1_IEEE</vt:lpstr>
      <vt:lpstr>IEEE SPS Theme thin border</vt:lpstr>
      <vt:lpstr>PowerPoint Presentation</vt:lpstr>
      <vt:lpstr>YYYY IEEE International Conference on XYZ</vt:lpstr>
      <vt:lpstr>Proposal Outline</vt:lpstr>
      <vt:lpstr>Location &amp; Venue</vt:lpstr>
      <vt:lpstr>Strategic Geographic Location</vt:lpstr>
      <vt:lpstr>About the City - Weather</vt:lpstr>
      <vt:lpstr>Meeting Venue ABC Convention Centre</vt:lpstr>
      <vt:lpstr>Venue ABC Convention Centre</vt:lpstr>
      <vt:lpstr>Venue – General Session Room  ABC Theatre</vt:lpstr>
      <vt:lpstr>Conference Dates</vt:lpstr>
      <vt:lpstr>Organizing Committee Members</vt:lpstr>
      <vt:lpstr>Organizing Committee Members</vt:lpstr>
      <vt:lpstr>Organizing Committee Members</vt:lpstr>
      <vt:lpstr>Organizing Committee Members</vt:lpstr>
      <vt:lpstr>Professional Conference Organizer or Conference Vendors</vt:lpstr>
      <vt:lpstr>Technical Program Overview</vt:lpstr>
      <vt:lpstr>Technical Program  Student and Young Professional Initiatives </vt:lpstr>
      <vt:lpstr>Technical Program  Outreach sessions for new audiences </vt:lpstr>
      <vt:lpstr>Industry Program and Exhibition</vt:lpstr>
      <vt:lpstr>Industry Program and Exhibition Industry Program Planning</vt:lpstr>
      <vt:lpstr>Industry Program and Exhibition Entrepreneurship Activities</vt:lpstr>
      <vt:lpstr>Industry Program and Exhibition Plan for attracting industry patrons and exhibitors</vt:lpstr>
      <vt:lpstr>Side Events for Networking and Special Interest Groups</vt:lpstr>
      <vt:lpstr>Social Program - Welcome Reception </vt:lpstr>
      <vt:lpstr>Social Program - Banquet </vt:lpstr>
      <vt:lpstr>Social Events - Other</vt:lpstr>
      <vt:lpstr>Hotel Accommodation</vt:lpstr>
      <vt:lpstr>Accommodation</vt:lpstr>
      <vt:lpstr>Budget – Registration Fees</vt:lpstr>
      <vt:lpstr>Budget - Income</vt:lpstr>
      <vt:lpstr>Budget - Expenses</vt:lpstr>
      <vt:lpstr>Budget - Summary</vt:lpstr>
      <vt:lpstr>Patrons &amp; Exhibitors </vt:lpstr>
      <vt:lpstr>Plan to Attract Partnership &amp; Industry Contributions</vt:lpstr>
      <vt:lpstr>Travel &amp; Transportation</vt:lpstr>
      <vt:lpstr>Travel Restrictions &amp; Visa Requirements</vt:lpstr>
      <vt:lpstr>Any Other Relevant Information</vt:lpstr>
      <vt:lpstr>City Map with Conference Locations</vt:lpstr>
      <vt:lpstr>Local Attractions</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Caroline</dc:creator>
  <cp:lastModifiedBy>Rupal Bhatt</cp:lastModifiedBy>
  <cp:revision>26</cp:revision>
  <dcterms:created xsi:type="dcterms:W3CDTF">2017-11-27T20:41:34Z</dcterms:created>
  <dcterms:modified xsi:type="dcterms:W3CDTF">2021-11-04T22:53:24Z</dcterms:modified>
</cp:coreProperties>
</file>